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s/slide2.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32.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3.xml" ContentType="application/vnd.openxmlformats-officedocument.presentationml.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Masters/slideMaster2.xml" ContentType="application/vnd.openxmlformats-officedocument.presentationml.slideMaster+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49.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55.xml" ContentType="application/vnd.openxmlformats-officedocument.presentationml.slideLayout+xml"/>
  <Override PartName="/ppt/slideLayouts/slideLayout57.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95.xml" ContentType="application/vnd.openxmlformats-officedocument.presentationml.slideLayout+xml"/>
  <Override PartName="/ppt/slideLayouts/slideLayout94.xml" ContentType="application/vnd.openxmlformats-officedocument.presentationml.slideLayout+xml"/>
  <Override PartName="/ppt/slideLayouts/slideLayout93.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56.xml" ContentType="application/vnd.openxmlformats-officedocument.presentationml.slideLayout+xml"/>
  <Override PartName="/ppt/slideLayouts/slideLayout87.xml" ContentType="application/vnd.openxmlformats-officedocument.presentationml.slideLayout+xml"/>
  <Override PartName="/ppt/slideLayouts/slideLayout85.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86.xml" ContentType="application/vnd.openxmlformats-officedocument.presentationml.slideLayout+xml"/>
  <Override PartName="/ppt/slideLayouts/slideLayout70.xml" ContentType="application/vnd.openxmlformats-officedocument.presentationml.slideLayout+xml"/>
  <Override PartName="/ppt/slideLayouts/slideLayout72.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79.xml" ContentType="application/vnd.openxmlformats-officedocument.presentationml.slideLayout+xml"/>
  <Override PartName="/ppt/slideLayouts/slideLayout71.xml" ContentType="application/vnd.openxmlformats-officedocument.presentationml.slideLayout+xml"/>
  <Override PartName="/ppt/slideLayouts/slideLayout78.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notesMasters/notesMaster1.xml" ContentType="application/vnd.openxmlformats-officedocument.presentationml.notesMaster+xml"/>
  <Override PartName="/ppt/theme/theme3.xml" ContentType="application/vnd.openxmlformats-officedocument.theme+xml"/>
  <Override PartName="/ppt/charts/chart1.xml" ContentType="application/vnd.openxmlformats-officedocument.drawingml.chart+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5" r:id="rId2"/>
  </p:sldMasterIdLst>
  <p:notesMasterIdLst>
    <p:notesMasterId r:id="rId38"/>
  </p:notesMasterIdLst>
  <p:sldIdLst>
    <p:sldId id="270" r:id="rId3"/>
    <p:sldId id="271" r:id="rId4"/>
    <p:sldId id="272" r:id="rId5"/>
    <p:sldId id="273" r:id="rId6"/>
    <p:sldId id="304" r:id="rId7"/>
    <p:sldId id="274" r:id="rId8"/>
    <p:sldId id="275" r:id="rId9"/>
    <p:sldId id="276" r:id="rId10"/>
    <p:sldId id="279" r:id="rId11"/>
    <p:sldId id="277" r:id="rId12"/>
    <p:sldId id="280" r:id="rId13"/>
    <p:sldId id="281" r:id="rId14"/>
    <p:sldId id="282" r:id="rId15"/>
    <p:sldId id="283" r:id="rId16"/>
    <p:sldId id="284" r:id="rId17"/>
    <p:sldId id="278" r:id="rId18"/>
    <p:sldId id="285" r:id="rId19"/>
    <p:sldId id="286" r:id="rId20"/>
    <p:sldId id="287" r:id="rId21"/>
    <p:sldId id="288" r:id="rId22"/>
    <p:sldId id="289" r:id="rId23"/>
    <p:sldId id="290" r:id="rId24"/>
    <p:sldId id="291" r:id="rId25"/>
    <p:sldId id="293" r:id="rId26"/>
    <p:sldId id="294" r:id="rId27"/>
    <p:sldId id="292" r:id="rId28"/>
    <p:sldId id="295" r:id="rId29"/>
    <p:sldId id="298" r:id="rId30"/>
    <p:sldId id="297" r:id="rId31"/>
    <p:sldId id="296" r:id="rId32"/>
    <p:sldId id="299" r:id="rId33"/>
    <p:sldId id="300" r:id="rId34"/>
    <p:sldId id="301" r:id="rId35"/>
    <p:sldId id="302" r:id="rId36"/>
    <p:sldId id="303"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B26"/>
    <a:srgbClr val="D71923"/>
    <a:srgbClr val="8B8376"/>
    <a:srgbClr val="817D76"/>
    <a:srgbClr val="FFCC00"/>
    <a:srgbClr val="FFE2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14" autoAdjust="0"/>
    <p:restoredTop sz="94660"/>
  </p:normalViewPr>
  <p:slideViewPr>
    <p:cSldViewPr>
      <p:cViewPr varScale="1">
        <p:scale>
          <a:sx n="111" d="100"/>
          <a:sy n="111" d="100"/>
        </p:scale>
        <p:origin x="1008" y="9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97" d="100"/>
          <a:sy n="97" d="100"/>
        </p:scale>
        <p:origin x="-252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C37-48AD-BD63-C922FD19489A}"/>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FC37-48AD-BD63-C922FD19489A}"/>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FC37-48AD-BD63-C922FD19489A}"/>
            </c:ext>
          </c:extLst>
        </c:ser>
        <c:dLbls>
          <c:showLegendKey val="0"/>
          <c:showVal val="0"/>
          <c:showCatName val="0"/>
          <c:showSerName val="0"/>
          <c:showPercent val="0"/>
          <c:showBubbleSize val="0"/>
        </c:dLbls>
        <c:gapWidth val="150"/>
        <c:axId val="181270400"/>
        <c:axId val="181271936"/>
      </c:barChart>
      <c:catAx>
        <c:axId val="181270400"/>
        <c:scaling>
          <c:orientation val="minMax"/>
        </c:scaling>
        <c:delete val="0"/>
        <c:axPos val="b"/>
        <c:numFmt formatCode="General" sourceLinked="0"/>
        <c:majorTickMark val="out"/>
        <c:minorTickMark val="none"/>
        <c:tickLblPos val="nextTo"/>
        <c:crossAx val="181271936"/>
        <c:crosses val="autoZero"/>
        <c:auto val="1"/>
        <c:lblAlgn val="ctr"/>
        <c:lblOffset val="100"/>
        <c:noMultiLvlLbl val="0"/>
      </c:catAx>
      <c:valAx>
        <c:axId val="181271936"/>
        <c:scaling>
          <c:orientation val="minMax"/>
        </c:scaling>
        <c:delete val="0"/>
        <c:axPos val="l"/>
        <c:majorGridlines/>
        <c:numFmt formatCode="General" sourceLinked="1"/>
        <c:majorTickMark val="out"/>
        <c:minorTickMark val="none"/>
        <c:tickLblPos val="nextTo"/>
        <c:crossAx val="18127040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5456778-BC8B-406A-B30B-3380A914AB42}" type="datetimeFigureOut">
              <a:rPr lang="en-US" smtClean="0"/>
              <a:t>9/1/2016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09A5FA8-CB2F-4917-9664-D06D71D3981E}" type="slidenum">
              <a:rPr lang="en-US" smtClean="0"/>
              <a:t>‹#›</a:t>
            </a:fld>
            <a:endParaRPr lang="en-US"/>
          </a:p>
        </p:txBody>
      </p:sp>
    </p:spTree>
    <p:extLst>
      <p:ext uri="{BB962C8B-B14F-4D97-AF65-F5344CB8AC3E}">
        <p14:creationId xmlns:p14="http://schemas.microsoft.com/office/powerpoint/2010/main" val="3542628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solidFill>
                  <a:prstClr val="white"/>
                </a:solidFill>
                <a:latin typeface="Century Gothic"/>
              </a:rPr>
              <a:t>May be best to discuss off-slide</a:t>
            </a:r>
          </a:p>
          <a:p>
            <a:r>
              <a:rPr lang="en-US" sz="1200" i="1" dirty="0">
                <a:solidFill>
                  <a:prstClr val="white"/>
                </a:solidFill>
                <a:latin typeface="Century Gothic"/>
              </a:rPr>
              <a:t>Access Point Request Document</a:t>
            </a:r>
            <a:r>
              <a:rPr lang="en-US" sz="1200" dirty="0">
                <a:solidFill>
                  <a:prstClr val="white"/>
                </a:solidFill>
                <a:latin typeface="Century Gothic"/>
              </a:rPr>
              <a:t>:</a:t>
            </a:r>
          </a:p>
          <a:p>
            <a:endParaRPr lang="en-US" sz="1200" dirty="0">
              <a:solidFill>
                <a:prstClr val="white"/>
              </a:solidFill>
              <a:latin typeface="Century Gothic"/>
            </a:endParaRPr>
          </a:p>
          <a:p>
            <a:r>
              <a:rPr lang="en-US" sz="1200" dirty="0">
                <a:solidFill>
                  <a:prstClr val="white"/>
                </a:solidFill>
                <a:latin typeface="Century Gothic"/>
              </a:rPr>
              <a:t>“VISSIM was used to ensure the recommended alternative works as anticipated. Included … are No-Build and Build VISSIM videos. These videos can be utilized by the reader to obtain a visual comparison of the alternatives.”</a:t>
            </a:r>
          </a:p>
          <a:p>
            <a:endParaRPr lang="en-US" dirty="0"/>
          </a:p>
        </p:txBody>
      </p:sp>
      <p:sp>
        <p:nvSpPr>
          <p:cNvPr id="4" name="Slide Number Placeholder 3"/>
          <p:cNvSpPr>
            <a:spLocks noGrp="1"/>
          </p:cNvSpPr>
          <p:nvPr>
            <p:ph type="sldNum" sz="quarter" idx="10"/>
          </p:nvPr>
        </p:nvSpPr>
        <p:spPr/>
        <p:txBody>
          <a:bodyPr/>
          <a:lstStyle/>
          <a:p>
            <a:fld id="{609A5FA8-CB2F-4917-9664-D06D71D3981E}" type="slidenum">
              <a:rPr lang="en-US" smtClean="0"/>
              <a:t>9</a:t>
            </a:fld>
            <a:endParaRPr lang="en-US"/>
          </a:p>
        </p:txBody>
      </p:sp>
    </p:spTree>
    <p:extLst>
      <p:ext uri="{BB962C8B-B14F-4D97-AF65-F5344CB8AC3E}">
        <p14:creationId xmlns:p14="http://schemas.microsoft.com/office/powerpoint/2010/main" val="3582593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white"/>
                </a:solidFill>
                <a:latin typeface="Century Gothic"/>
              </a:rPr>
              <a:t>Successive time periods; traffic demand rises, peaks, then falls</a:t>
            </a:r>
          </a:p>
        </p:txBody>
      </p:sp>
      <p:sp>
        <p:nvSpPr>
          <p:cNvPr id="4" name="Slide Number Placeholder 3"/>
          <p:cNvSpPr>
            <a:spLocks noGrp="1"/>
          </p:cNvSpPr>
          <p:nvPr>
            <p:ph type="sldNum" sz="quarter" idx="10"/>
          </p:nvPr>
        </p:nvSpPr>
        <p:spPr/>
        <p:txBody>
          <a:bodyPr/>
          <a:lstStyle/>
          <a:p>
            <a:fld id="{609A5FA8-CB2F-4917-9664-D06D71D3981E}" type="slidenum">
              <a:rPr lang="en-US" smtClean="0"/>
              <a:t>10</a:t>
            </a:fld>
            <a:endParaRPr lang="en-US"/>
          </a:p>
        </p:txBody>
      </p:sp>
    </p:spTree>
    <p:extLst>
      <p:ext uri="{BB962C8B-B14F-4D97-AF65-F5344CB8AC3E}">
        <p14:creationId xmlns:p14="http://schemas.microsoft.com/office/powerpoint/2010/main" val="3409915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267F9C10-C2E4-4289-8CF4-1BCF0508B42E}" type="slidenum">
              <a:rPr lang="en-US" altLang="en-US"/>
              <a:pPr>
                <a:spcBef>
                  <a:spcPct val="0"/>
                </a:spcBef>
              </a:pPr>
              <a:t>27</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en-US" dirty="0"/>
              <a:t>Section D describes methods for working with traffic volume data, both </a:t>
            </a:r>
            <a:r>
              <a:rPr lang="da-DK" altLang="en-US" baseline="0" dirty="0"/>
              <a:t>actual counts and estimates produced by travel demand models. This section recognizes </a:t>
            </a:r>
            <a:r>
              <a:rPr lang="en-US" altLang="en-US" baseline="0" dirty="0"/>
              <a:t>that state and local transportation agencies may have already established specific traffic forecasting and analysis guidelines and policies and recommends that analysts remain consistent with those policies, where they exist. The guidance in this section can be applied in the absence of agency policies, and can also be considered when agencies update their policies.</a:t>
            </a:r>
            <a:endParaRPr lang="en-US" altLang="en-US" dirty="0"/>
          </a:p>
        </p:txBody>
      </p:sp>
    </p:spTree>
    <p:extLst>
      <p:ext uri="{BB962C8B-B14F-4D97-AF65-F5344CB8AC3E}">
        <p14:creationId xmlns:p14="http://schemas.microsoft.com/office/powerpoint/2010/main" val="1028185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267F9C10-C2E4-4289-8CF4-1BCF0508B42E}" type="slidenum">
              <a:rPr lang="en-US" altLang="en-US"/>
              <a:pPr>
                <a:spcBef>
                  <a:spcPct val="0"/>
                </a:spcBef>
              </a:pPr>
              <a:t>30</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Analyzing the operation of an urban street using the HCM requires some knowledge of the type of traffic control used at the intersections along the street. In a planning or</a:t>
            </a:r>
            <a:r>
              <a:rPr lang="en-US" sz="1200" kern="1200" baseline="0" dirty="0">
                <a:solidFill>
                  <a:schemeClr val="tx1"/>
                </a:solidFill>
                <a:effectLst/>
                <a:latin typeface="+mn-lt"/>
                <a:ea typeface="+mn-ea"/>
                <a:cs typeface="+mn-cs"/>
              </a:rPr>
              <a:t> preliminary engineering analysis, these decisions may not have been made yet, or the purpose of the analysis may be to determine the likely form of traffic control to be used in the future. Section E provides methods for predicting what the intersection traffic control may be, given estimates of the major and minor street traffic volumes and the directional distribution. This section recognizes that state and local policies may specify the conditions under which particular types of intersection traffic control should or should not be considered, and states that these policies should supersede the guidance presented in Section E.</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420640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267F9C10-C2E4-4289-8CF4-1BCF0508B42E}" type="slidenum">
              <a:rPr lang="en-US" altLang="en-US"/>
              <a:pPr>
                <a:spcBef>
                  <a:spcPct val="0"/>
                </a:spcBef>
              </a:pPr>
              <a:t>31</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en-US" dirty="0"/>
              <a:t>Section D describes methods for working with traffic volume data, both </a:t>
            </a:r>
            <a:r>
              <a:rPr lang="da-DK" altLang="en-US" baseline="0" dirty="0"/>
              <a:t>actual counts and estimates produced by travel demand models. This section recognizes </a:t>
            </a:r>
            <a:r>
              <a:rPr lang="en-US" altLang="en-US" baseline="0" dirty="0"/>
              <a:t>that state and local transportation agencies may have already established specific traffic forecasting and analysis guidelines and policies and recommends that analysts remain consistent with those policies, where they exist. The guidance in this section can be applied in the absence of agency policies, and can also be considered when agencies update their policies.</a:t>
            </a:r>
            <a:endParaRPr lang="en-US" altLang="en-US" dirty="0"/>
          </a:p>
        </p:txBody>
      </p:sp>
    </p:spTree>
    <p:extLst>
      <p:ext uri="{BB962C8B-B14F-4D97-AF65-F5344CB8AC3E}">
        <p14:creationId xmlns:p14="http://schemas.microsoft.com/office/powerpoint/2010/main" val="3502200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267F9C10-C2E4-4289-8CF4-1BCF0508B42E}" type="slidenum">
              <a:rPr lang="en-US" altLang="en-US"/>
              <a:pPr>
                <a:spcBef>
                  <a:spcPct val="0"/>
                </a:spcBef>
              </a:pPr>
              <a:t>32</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en-US" dirty="0"/>
              <a:t>Section D describes methods for working with traffic volume data, both </a:t>
            </a:r>
            <a:r>
              <a:rPr lang="da-DK" altLang="en-US" baseline="0" dirty="0"/>
              <a:t>actual counts and estimates produced by travel demand models. This section recognizes </a:t>
            </a:r>
            <a:r>
              <a:rPr lang="en-US" altLang="en-US" baseline="0" dirty="0"/>
              <a:t>that state and local transportation agencies may have already established specific traffic forecasting and analysis guidelines and policies and recommends that analysts remain consistent with those policies, where they exist. The guidance in this section can be applied in the absence of agency policies, and can also be considered when agencies update their policies.</a:t>
            </a:r>
            <a:endParaRPr lang="en-US" altLang="en-US" dirty="0"/>
          </a:p>
        </p:txBody>
      </p:sp>
    </p:spTree>
    <p:extLst>
      <p:ext uri="{BB962C8B-B14F-4D97-AF65-F5344CB8AC3E}">
        <p14:creationId xmlns:p14="http://schemas.microsoft.com/office/powerpoint/2010/main" val="2734798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267F9C10-C2E4-4289-8CF4-1BCF0508B42E}" type="slidenum">
              <a:rPr lang="en-US" altLang="en-US"/>
              <a:pPr>
                <a:spcBef>
                  <a:spcPct val="0"/>
                </a:spcBef>
              </a:pPr>
              <a:t>33</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en-US" dirty="0"/>
              <a:t>Section D describes methods for working with traffic volume data, both </a:t>
            </a:r>
            <a:r>
              <a:rPr lang="da-DK" altLang="en-US" baseline="0" dirty="0"/>
              <a:t>actual counts and estimates produced by travel demand models. This section recognizes </a:t>
            </a:r>
            <a:r>
              <a:rPr lang="en-US" altLang="en-US" baseline="0" dirty="0"/>
              <a:t>that state and local transportation agencies may have already established specific traffic forecasting and analysis guidelines and policies and recommends that analysts remain consistent with those policies, where they exist. The guidance in this section can be applied in the absence of agency policies, and can also be considered when agencies update their policies.</a:t>
            </a:r>
            <a:endParaRPr lang="en-US" altLang="en-US" dirty="0"/>
          </a:p>
        </p:txBody>
      </p:sp>
    </p:spTree>
    <p:extLst>
      <p:ext uri="{BB962C8B-B14F-4D97-AF65-F5344CB8AC3E}">
        <p14:creationId xmlns:p14="http://schemas.microsoft.com/office/powerpoint/2010/main" val="7782793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 Intro_Grey/Orange Type">
    <p:bg>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6"/>
          </p:nvPr>
        </p:nvSpPr>
        <p:spPr>
          <a:xfrm>
            <a:off x="0" y="0"/>
            <a:ext cx="9144000" cy="6858000"/>
          </a:xfrm>
        </p:spPr>
        <p:txBody>
          <a:bodyPr/>
          <a:lstStyle/>
          <a:p>
            <a:r>
              <a:rPr lang="en-US"/>
              <a:t>Click icon to add picture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10" name="Text Placeholder 8"/>
          <p:cNvSpPr>
            <a:spLocks noGrp="1"/>
          </p:cNvSpPr>
          <p:nvPr>
            <p:ph type="body" sz="quarter" idx="14"/>
          </p:nvPr>
        </p:nvSpPr>
        <p:spPr>
          <a:xfrm>
            <a:off x="304800" y="2057400"/>
            <a:ext cx="3352800" cy="307777"/>
          </a:xfrm>
          <a:noFill/>
        </p:spPr>
        <p:txBody>
          <a:bodyPr wrap="square" rtlCol="0">
            <a:spAutoFit/>
          </a:bodyPr>
          <a:lstStyle>
            <a:lvl1pPr marL="0" algn="l" defTabSz="914400" rtl="0" eaLnBrk="1" latinLnBrk="0" hangingPunct="1">
              <a:spcAft>
                <a:spcPts val="300"/>
              </a:spcAft>
              <a:buNone/>
              <a:defRPr lang="en-US" sz="1400" b="1" kern="1200" dirty="0" smtClean="0">
                <a:solidFill>
                  <a:srgbClr val="FF9B26"/>
                </a:solidFill>
                <a:latin typeface="Century Gothic" pitchFamily="34" charset="0"/>
                <a:ea typeface="+mn-ea"/>
                <a:cs typeface="+mn-cs"/>
              </a:defRPr>
            </a:lvl1pPr>
            <a:lvl2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2pPr>
            <a:lvl3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3pPr>
            <a:lvl4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4pPr>
            <a:lvl5pPr marL="0" algn="l" defTabSz="914400" rtl="0" eaLnBrk="1" latinLnBrk="0" hangingPunct="1">
              <a:spcAft>
                <a:spcPts val="300"/>
              </a:spcAft>
              <a:defRPr lang="en-US" sz="1400" kern="1200" dirty="0">
                <a:solidFill>
                  <a:srgbClr val="FF9B26"/>
                </a:solidFill>
                <a:latin typeface="Century Gothic" pitchFamily="34" charset="0"/>
                <a:ea typeface="+mn-ea"/>
                <a:cs typeface="+mn-cs"/>
              </a:defRPr>
            </a:lvl5pPr>
          </a:lstStyle>
          <a:p>
            <a:pPr lvl="0"/>
            <a:r>
              <a:rPr lang="en-US"/>
              <a:t>Edit Master text styles</a:t>
            </a:r>
          </a:p>
        </p:txBody>
      </p:sp>
      <p:sp>
        <p:nvSpPr>
          <p:cNvPr id="12" name="Text Placeholder 8"/>
          <p:cNvSpPr>
            <a:spLocks noGrp="1"/>
          </p:cNvSpPr>
          <p:nvPr>
            <p:ph type="body" sz="quarter" idx="15"/>
          </p:nvPr>
        </p:nvSpPr>
        <p:spPr>
          <a:xfrm>
            <a:off x="304800" y="6248400"/>
            <a:ext cx="3352800" cy="307777"/>
          </a:xfrm>
          <a:noFill/>
        </p:spPr>
        <p:txBody>
          <a:bodyPr wrap="square" rtlCol="0">
            <a:spAutoFit/>
          </a:bodyPr>
          <a:lstStyle>
            <a:lvl1pPr marL="0" algn="l" defTabSz="914400" rtl="0" eaLnBrk="1" latinLnBrk="0" hangingPunct="1">
              <a:spcAft>
                <a:spcPts val="300"/>
              </a:spcAft>
              <a:buNone/>
              <a:defRPr lang="en-US" sz="1400" kern="1200" dirty="0" smtClean="0">
                <a:solidFill>
                  <a:schemeClr val="bg1"/>
                </a:solidFill>
                <a:latin typeface="Century Gothic" pitchFamily="34" charset="0"/>
                <a:ea typeface="+mn-ea"/>
                <a:cs typeface="+mn-cs"/>
              </a:defRPr>
            </a:lvl1pPr>
            <a:lvl2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2pPr>
            <a:lvl3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3pPr>
            <a:lvl4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4pPr>
            <a:lvl5pPr marL="0" algn="l" defTabSz="914400" rtl="0" eaLnBrk="1" latinLnBrk="0" hangingPunct="1">
              <a:spcAft>
                <a:spcPts val="300"/>
              </a:spcAft>
              <a:defRPr lang="en-US" sz="1400" kern="1200" dirty="0">
                <a:solidFill>
                  <a:srgbClr val="FF9B26"/>
                </a:solidFill>
                <a:latin typeface="Century Gothic" pitchFamily="34" charset="0"/>
                <a:ea typeface="+mn-ea"/>
                <a:cs typeface="+mn-cs"/>
              </a:defRPr>
            </a:lvl5pPr>
          </a:lstStyle>
          <a:p>
            <a:pPr lvl="0"/>
            <a:r>
              <a:rPr lang="en-US"/>
              <a:t>Edit Master text styles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5440" cy="365489"/>
          </a:xfrm>
          <a:prstGeom prst="rect">
            <a:avLst/>
          </a:prstGeom>
        </p:spPr>
      </p:pic>
      <p:sp>
        <p:nvSpPr>
          <p:cNvPr id="14" name="Text Placeholder 13"/>
          <p:cNvSpPr>
            <a:spLocks noGrp="1"/>
          </p:cNvSpPr>
          <p:nvPr>
            <p:ph type="body" sz="quarter" idx="17"/>
          </p:nvPr>
        </p:nvSpPr>
        <p:spPr>
          <a:xfrm>
            <a:off x="304800" y="457200"/>
            <a:ext cx="8229600" cy="1447800"/>
          </a:xfrm>
        </p:spPr>
        <p:txBody>
          <a:bodyPr>
            <a:normAutofit/>
          </a:bodyPr>
          <a:lstStyle>
            <a:lvl1pPr marL="0" indent="0">
              <a:defRPr sz="4400"/>
            </a:lvl1pPr>
          </a:lstStyle>
          <a:p>
            <a:pPr lvl="0"/>
            <a:r>
              <a:rPr lang="en-US"/>
              <a:t>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Orange Blank">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Gray Blank">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White Title Slide-Grey Typ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229600" cy="1470025"/>
          </a:xfrm>
          <a:prstGeom prst="rect">
            <a:avLst/>
          </a:prstGeom>
        </p:spPr>
        <p:txBody>
          <a:bodyPr anchor="t"/>
          <a:lstStyle>
            <a:lvl1pPr algn="l">
              <a:defRPr b="1">
                <a:solidFill>
                  <a:srgbClr val="8B8376"/>
                </a:solidFill>
                <a:latin typeface="Century Gothic"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57200" y="3886200"/>
            <a:ext cx="8229600" cy="1752600"/>
          </a:xfrm>
        </p:spPr>
        <p:txBody>
          <a:bodyPr anchor="t"/>
          <a:lstStyle>
            <a:lvl1pPr marL="0" indent="0" algn="l">
              <a:buNone/>
              <a:defRPr b="1">
                <a:solidFill>
                  <a:srgbClr val="8B8376"/>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3352800" y="6324600"/>
            <a:ext cx="1295400" cy="365125"/>
          </a:xfrm>
          <a:prstGeom prst="rect">
            <a:avLst/>
          </a:prstGeom>
        </p:spPr>
        <p:txBody>
          <a:bodyPr anchor="t"/>
          <a:lstStyle>
            <a:lvl1pPr>
              <a:defRPr>
                <a:latin typeface="Century Gothic" pitchFamily="34" charset="0"/>
              </a:defRPr>
            </a:lvl1pPr>
          </a:lstStyle>
          <a:p>
            <a:fld id="{5620D1E8-036D-45B0-B442-4169D32A137A}" type="datetimeFigureOut">
              <a:rPr lang="en-US" smtClean="0"/>
              <a:pPr/>
              <a:t>9/1/2016</a:t>
            </a:fld>
            <a:endParaRPr lang="en-US"/>
          </a:p>
        </p:txBody>
      </p:sp>
      <p:sp>
        <p:nvSpPr>
          <p:cNvPr id="5" name="Footer Placeholder 4"/>
          <p:cNvSpPr>
            <a:spLocks noGrp="1"/>
          </p:cNvSpPr>
          <p:nvPr>
            <p:ph type="ftr" sz="quarter" idx="11"/>
          </p:nvPr>
        </p:nvSpPr>
        <p:spPr>
          <a:xfrm>
            <a:off x="457200" y="6324600"/>
            <a:ext cx="2895600" cy="365125"/>
          </a:xfrm>
          <a:prstGeom prst="rect">
            <a:avLst/>
          </a:prstGeom>
        </p:spPr>
        <p:txBody>
          <a:bodyPr anchor="t"/>
          <a:lstStyle>
            <a:lvl1pPr>
              <a:defRPr>
                <a:latin typeface="Century Gothic" pitchFamily="34" charset="0"/>
              </a:defRPr>
            </a:lvl1pPr>
          </a:lstStyle>
          <a:p>
            <a:endParaRPr lang="en-US"/>
          </a:p>
        </p:txBody>
      </p:sp>
      <p:sp>
        <p:nvSpPr>
          <p:cNvPr id="6" name="Slide Number Placeholder 5"/>
          <p:cNvSpPr>
            <a:spLocks noGrp="1"/>
          </p:cNvSpPr>
          <p:nvPr>
            <p:ph type="sldNum" sz="quarter" idx="12"/>
          </p:nvPr>
        </p:nvSpPr>
        <p:spPr>
          <a:xfrm>
            <a:off x="4648200" y="6324600"/>
            <a:ext cx="1295400" cy="365125"/>
          </a:xfrm>
          <a:prstGeom prst="rect">
            <a:avLst/>
          </a:prstGeom>
        </p:spPr>
        <p:txBody>
          <a:bodyPr anchor="t"/>
          <a:lstStyle>
            <a:lvl1pPr>
              <a:defRPr>
                <a:latin typeface="Century Gothic" pitchFamily="34" charset="0"/>
              </a:defRPr>
            </a:lvl1pPr>
          </a:lstStyle>
          <a:p>
            <a:fld id="{3178CFF5-1EF5-4FDA-A119-3041D8D196A5}"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40" cy="36548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White_Safety Moment-Grey Typ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130425"/>
            <a:ext cx="8229600" cy="1470025"/>
          </a:xfrm>
          <a:prstGeom prst="rect">
            <a:avLst/>
          </a:prstGeom>
        </p:spPr>
        <p:txBody>
          <a:bodyPr anchor="t"/>
          <a:lstStyle>
            <a:lvl1pPr algn="l">
              <a:defRPr b="1">
                <a:solidFill>
                  <a:srgbClr val="8B8376"/>
                </a:solidFill>
                <a:latin typeface="Century Gothic" pitchFamily="34" charset="0"/>
              </a:defRPr>
            </a:lvl1pPr>
          </a:lstStyle>
          <a:p>
            <a:r>
              <a:rPr lang="en-US" dirty="0"/>
              <a:t>Safety Moment</a:t>
            </a:r>
          </a:p>
        </p:txBody>
      </p:sp>
      <p:sp>
        <p:nvSpPr>
          <p:cNvPr id="3" name="Subtitle 2"/>
          <p:cNvSpPr>
            <a:spLocks noGrp="1"/>
          </p:cNvSpPr>
          <p:nvPr>
            <p:ph type="subTitle" idx="1"/>
          </p:nvPr>
        </p:nvSpPr>
        <p:spPr>
          <a:xfrm>
            <a:off x="457200" y="3886200"/>
            <a:ext cx="8229600" cy="1752600"/>
          </a:xfrm>
        </p:spPr>
        <p:txBody>
          <a:bodyPr anchor="t"/>
          <a:lstStyle>
            <a:lvl1pPr marL="0" indent="0" algn="l">
              <a:buNone/>
              <a:defRPr b="1">
                <a:solidFill>
                  <a:srgbClr val="8B8376"/>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3352800" y="6324600"/>
            <a:ext cx="1295400" cy="365125"/>
          </a:xfrm>
          <a:prstGeom prst="rect">
            <a:avLst/>
          </a:prstGeom>
        </p:spPr>
        <p:txBody>
          <a:bodyPr anchor="t"/>
          <a:lstStyle>
            <a:lvl1pPr>
              <a:defRPr>
                <a:latin typeface="Century Gothic" pitchFamily="34" charset="0"/>
              </a:defRPr>
            </a:lvl1pPr>
          </a:lstStyle>
          <a:p>
            <a:fld id="{5620D1E8-036D-45B0-B442-4169D32A137A}" type="datetimeFigureOut">
              <a:rPr lang="en-US" smtClean="0"/>
              <a:pPr/>
              <a:t>9/1/2016</a:t>
            </a:fld>
            <a:endParaRPr lang="en-US"/>
          </a:p>
        </p:txBody>
      </p:sp>
      <p:sp>
        <p:nvSpPr>
          <p:cNvPr id="5" name="Footer Placeholder 4"/>
          <p:cNvSpPr>
            <a:spLocks noGrp="1"/>
          </p:cNvSpPr>
          <p:nvPr>
            <p:ph type="ftr" sz="quarter" idx="11"/>
          </p:nvPr>
        </p:nvSpPr>
        <p:spPr>
          <a:xfrm>
            <a:off x="457200" y="6324600"/>
            <a:ext cx="2895600" cy="365125"/>
          </a:xfrm>
          <a:prstGeom prst="rect">
            <a:avLst/>
          </a:prstGeom>
        </p:spPr>
        <p:txBody>
          <a:bodyPr anchor="t"/>
          <a:lstStyle>
            <a:lvl1pPr>
              <a:defRPr>
                <a:latin typeface="Century Gothic" pitchFamily="34" charset="0"/>
              </a:defRPr>
            </a:lvl1pPr>
          </a:lstStyle>
          <a:p>
            <a:endParaRPr lang="en-US"/>
          </a:p>
        </p:txBody>
      </p:sp>
      <p:sp>
        <p:nvSpPr>
          <p:cNvPr id="6" name="Slide Number Placeholder 5"/>
          <p:cNvSpPr>
            <a:spLocks noGrp="1"/>
          </p:cNvSpPr>
          <p:nvPr>
            <p:ph type="sldNum" sz="quarter" idx="12"/>
          </p:nvPr>
        </p:nvSpPr>
        <p:spPr>
          <a:xfrm>
            <a:off x="4648200" y="6324600"/>
            <a:ext cx="1295400" cy="365125"/>
          </a:xfrm>
          <a:prstGeom prst="rect">
            <a:avLst/>
          </a:prstGeom>
        </p:spPr>
        <p:txBody>
          <a:bodyPr anchor="t"/>
          <a:lstStyle>
            <a:lvl1pPr>
              <a:defRPr>
                <a:latin typeface="Century Gothic" pitchFamily="34" charset="0"/>
              </a:defRPr>
            </a:lvl1pPr>
          </a:lstStyle>
          <a:p>
            <a:fld id="{3178CFF5-1EF5-4FDA-A119-3041D8D196A5}"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40" cy="365489"/>
          </a:xfrm>
          <a:prstGeom prst="rect">
            <a:avLst/>
          </a:prstGeom>
        </p:spPr>
      </p:pic>
      <p:sp>
        <p:nvSpPr>
          <p:cNvPr id="13" name="Freeform 7"/>
          <p:cNvSpPr>
            <a:spLocks noEditPoints="1"/>
          </p:cNvSpPr>
          <p:nvPr userDrawn="1"/>
        </p:nvSpPr>
        <p:spPr bwMode="auto">
          <a:xfrm>
            <a:off x="528273" y="838200"/>
            <a:ext cx="1148127" cy="1207031"/>
          </a:xfrm>
          <a:custGeom>
            <a:avLst/>
            <a:gdLst>
              <a:gd name="T0" fmla="*/ 469 w 487"/>
              <a:gd name="T1" fmla="*/ 421 h 512"/>
              <a:gd name="T2" fmla="*/ 417 w 487"/>
              <a:gd name="T3" fmla="*/ 421 h 512"/>
              <a:gd name="T4" fmla="*/ 274 w 487"/>
              <a:gd name="T5" fmla="*/ 11 h 512"/>
              <a:gd name="T6" fmla="*/ 258 w 487"/>
              <a:gd name="T7" fmla="*/ 0 h 512"/>
              <a:gd name="T8" fmla="*/ 229 w 487"/>
              <a:gd name="T9" fmla="*/ 0 h 512"/>
              <a:gd name="T10" fmla="*/ 213 w 487"/>
              <a:gd name="T11" fmla="*/ 11 h 512"/>
              <a:gd name="T12" fmla="*/ 70 w 487"/>
              <a:gd name="T13" fmla="*/ 421 h 512"/>
              <a:gd name="T14" fmla="*/ 18 w 487"/>
              <a:gd name="T15" fmla="*/ 421 h 512"/>
              <a:gd name="T16" fmla="*/ 0 w 487"/>
              <a:gd name="T17" fmla="*/ 438 h 512"/>
              <a:gd name="T18" fmla="*/ 0 w 487"/>
              <a:gd name="T19" fmla="*/ 495 h 512"/>
              <a:gd name="T20" fmla="*/ 18 w 487"/>
              <a:gd name="T21" fmla="*/ 512 h 512"/>
              <a:gd name="T22" fmla="*/ 469 w 487"/>
              <a:gd name="T23" fmla="*/ 512 h 512"/>
              <a:gd name="T24" fmla="*/ 487 w 487"/>
              <a:gd name="T25" fmla="*/ 495 h 512"/>
              <a:gd name="T26" fmla="*/ 487 w 487"/>
              <a:gd name="T27" fmla="*/ 438 h 512"/>
              <a:gd name="T28" fmla="*/ 469 w 487"/>
              <a:gd name="T29" fmla="*/ 421 h 512"/>
              <a:gd name="T30" fmla="*/ 452 w 487"/>
              <a:gd name="T31" fmla="*/ 477 h 512"/>
              <a:gd name="T32" fmla="*/ 35 w 487"/>
              <a:gd name="T33" fmla="*/ 477 h 512"/>
              <a:gd name="T34" fmla="*/ 35 w 487"/>
              <a:gd name="T35" fmla="*/ 456 h 512"/>
              <a:gd name="T36" fmla="*/ 82 w 487"/>
              <a:gd name="T37" fmla="*/ 456 h 512"/>
              <a:gd name="T38" fmla="*/ 99 w 487"/>
              <a:gd name="T39" fmla="*/ 444 h 512"/>
              <a:gd name="T40" fmla="*/ 142 w 487"/>
              <a:gd name="T41" fmla="*/ 321 h 512"/>
              <a:gd name="T42" fmla="*/ 235 w 487"/>
              <a:gd name="T43" fmla="*/ 321 h 512"/>
              <a:gd name="T44" fmla="*/ 252 w 487"/>
              <a:gd name="T45" fmla="*/ 304 h 512"/>
              <a:gd name="T46" fmla="*/ 235 w 487"/>
              <a:gd name="T47" fmla="*/ 286 h 512"/>
              <a:gd name="T48" fmla="*/ 154 w 487"/>
              <a:gd name="T49" fmla="*/ 286 h 512"/>
              <a:gd name="T50" fmla="*/ 181 w 487"/>
              <a:gd name="T51" fmla="*/ 207 h 512"/>
              <a:gd name="T52" fmla="*/ 235 w 487"/>
              <a:gd name="T53" fmla="*/ 207 h 512"/>
              <a:gd name="T54" fmla="*/ 252 w 487"/>
              <a:gd name="T55" fmla="*/ 190 h 512"/>
              <a:gd name="T56" fmla="*/ 235 w 487"/>
              <a:gd name="T57" fmla="*/ 172 h 512"/>
              <a:gd name="T58" fmla="*/ 194 w 487"/>
              <a:gd name="T59" fmla="*/ 172 h 512"/>
              <a:gd name="T60" fmla="*/ 242 w 487"/>
              <a:gd name="T61" fmla="*/ 35 h 512"/>
              <a:gd name="T62" fmla="*/ 245 w 487"/>
              <a:gd name="T63" fmla="*/ 35 h 512"/>
              <a:gd name="T64" fmla="*/ 388 w 487"/>
              <a:gd name="T65" fmla="*/ 444 h 512"/>
              <a:gd name="T66" fmla="*/ 405 w 487"/>
              <a:gd name="T67" fmla="*/ 456 h 512"/>
              <a:gd name="T68" fmla="*/ 452 w 487"/>
              <a:gd name="T69" fmla="*/ 456 h 512"/>
              <a:gd name="T70" fmla="*/ 452 w 487"/>
              <a:gd name="T71" fmla="*/ 4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7" h="512">
                <a:moveTo>
                  <a:pt x="469" y="421"/>
                </a:moveTo>
                <a:cubicBezTo>
                  <a:pt x="417" y="421"/>
                  <a:pt x="417" y="421"/>
                  <a:pt x="417" y="421"/>
                </a:cubicBezTo>
                <a:cubicBezTo>
                  <a:pt x="274" y="11"/>
                  <a:pt x="274" y="11"/>
                  <a:pt x="274" y="11"/>
                </a:cubicBezTo>
                <a:cubicBezTo>
                  <a:pt x="272" y="4"/>
                  <a:pt x="265" y="0"/>
                  <a:pt x="258" y="0"/>
                </a:cubicBezTo>
                <a:cubicBezTo>
                  <a:pt x="229" y="0"/>
                  <a:pt x="229" y="0"/>
                  <a:pt x="229" y="0"/>
                </a:cubicBezTo>
                <a:cubicBezTo>
                  <a:pt x="222" y="0"/>
                  <a:pt x="215" y="4"/>
                  <a:pt x="213" y="11"/>
                </a:cubicBezTo>
                <a:cubicBezTo>
                  <a:pt x="70" y="421"/>
                  <a:pt x="70" y="421"/>
                  <a:pt x="70" y="421"/>
                </a:cubicBezTo>
                <a:cubicBezTo>
                  <a:pt x="18" y="421"/>
                  <a:pt x="18" y="421"/>
                  <a:pt x="18" y="421"/>
                </a:cubicBezTo>
                <a:cubicBezTo>
                  <a:pt x="8" y="421"/>
                  <a:pt x="0" y="429"/>
                  <a:pt x="0" y="438"/>
                </a:cubicBezTo>
                <a:cubicBezTo>
                  <a:pt x="0" y="495"/>
                  <a:pt x="0" y="495"/>
                  <a:pt x="0" y="495"/>
                </a:cubicBezTo>
                <a:cubicBezTo>
                  <a:pt x="0" y="504"/>
                  <a:pt x="8" y="512"/>
                  <a:pt x="18" y="512"/>
                </a:cubicBezTo>
                <a:cubicBezTo>
                  <a:pt x="469" y="512"/>
                  <a:pt x="469" y="512"/>
                  <a:pt x="469" y="512"/>
                </a:cubicBezTo>
                <a:cubicBezTo>
                  <a:pt x="479" y="512"/>
                  <a:pt x="487" y="504"/>
                  <a:pt x="487" y="495"/>
                </a:cubicBezTo>
                <a:cubicBezTo>
                  <a:pt x="487" y="438"/>
                  <a:pt x="487" y="438"/>
                  <a:pt x="487" y="438"/>
                </a:cubicBezTo>
                <a:cubicBezTo>
                  <a:pt x="487" y="429"/>
                  <a:pt x="479" y="421"/>
                  <a:pt x="469" y="421"/>
                </a:cubicBezTo>
                <a:close/>
                <a:moveTo>
                  <a:pt x="452" y="477"/>
                </a:moveTo>
                <a:cubicBezTo>
                  <a:pt x="35" y="477"/>
                  <a:pt x="35" y="477"/>
                  <a:pt x="35" y="477"/>
                </a:cubicBezTo>
                <a:cubicBezTo>
                  <a:pt x="35" y="456"/>
                  <a:pt x="35" y="456"/>
                  <a:pt x="35" y="456"/>
                </a:cubicBezTo>
                <a:cubicBezTo>
                  <a:pt x="82" y="456"/>
                  <a:pt x="82" y="456"/>
                  <a:pt x="82" y="456"/>
                </a:cubicBezTo>
                <a:cubicBezTo>
                  <a:pt x="90" y="456"/>
                  <a:pt x="96" y="451"/>
                  <a:pt x="99" y="444"/>
                </a:cubicBezTo>
                <a:cubicBezTo>
                  <a:pt x="142" y="321"/>
                  <a:pt x="142" y="321"/>
                  <a:pt x="142" y="321"/>
                </a:cubicBezTo>
                <a:cubicBezTo>
                  <a:pt x="235" y="321"/>
                  <a:pt x="235" y="321"/>
                  <a:pt x="235" y="321"/>
                </a:cubicBezTo>
                <a:cubicBezTo>
                  <a:pt x="244" y="321"/>
                  <a:pt x="252" y="313"/>
                  <a:pt x="252" y="304"/>
                </a:cubicBezTo>
                <a:cubicBezTo>
                  <a:pt x="252" y="294"/>
                  <a:pt x="244" y="286"/>
                  <a:pt x="235" y="286"/>
                </a:cubicBezTo>
                <a:cubicBezTo>
                  <a:pt x="154" y="286"/>
                  <a:pt x="154" y="286"/>
                  <a:pt x="154" y="286"/>
                </a:cubicBezTo>
                <a:cubicBezTo>
                  <a:pt x="181" y="207"/>
                  <a:pt x="181" y="207"/>
                  <a:pt x="181" y="207"/>
                </a:cubicBezTo>
                <a:cubicBezTo>
                  <a:pt x="235" y="207"/>
                  <a:pt x="235" y="207"/>
                  <a:pt x="235" y="207"/>
                </a:cubicBezTo>
                <a:cubicBezTo>
                  <a:pt x="244" y="207"/>
                  <a:pt x="252" y="199"/>
                  <a:pt x="252" y="190"/>
                </a:cubicBezTo>
                <a:cubicBezTo>
                  <a:pt x="252" y="180"/>
                  <a:pt x="244" y="172"/>
                  <a:pt x="235" y="172"/>
                </a:cubicBezTo>
                <a:cubicBezTo>
                  <a:pt x="194" y="172"/>
                  <a:pt x="194" y="172"/>
                  <a:pt x="194" y="172"/>
                </a:cubicBezTo>
                <a:cubicBezTo>
                  <a:pt x="242" y="35"/>
                  <a:pt x="242" y="35"/>
                  <a:pt x="242" y="35"/>
                </a:cubicBezTo>
                <a:cubicBezTo>
                  <a:pt x="245" y="35"/>
                  <a:pt x="245" y="35"/>
                  <a:pt x="245" y="35"/>
                </a:cubicBezTo>
                <a:cubicBezTo>
                  <a:pt x="388" y="444"/>
                  <a:pt x="388" y="444"/>
                  <a:pt x="388" y="444"/>
                </a:cubicBezTo>
                <a:cubicBezTo>
                  <a:pt x="391" y="451"/>
                  <a:pt x="397" y="456"/>
                  <a:pt x="405" y="456"/>
                </a:cubicBezTo>
                <a:cubicBezTo>
                  <a:pt x="452" y="456"/>
                  <a:pt x="452" y="456"/>
                  <a:pt x="452" y="456"/>
                </a:cubicBezTo>
                <a:lnTo>
                  <a:pt x="452" y="47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21889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range Title Slide">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886200"/>
            <a:ext cx="7772400" cy="1752600"/>
          </a:xfrm>
        </p:spPr>
        <p:txBody>
          <a:bodyPr anchor="t"/>
          <a:lstStyle>
            <a:lvl1pPr marL="0" indent="0" algn="l">
              <a:buNone/>
              <a:defRPr>
                <a:solidFill>
                  <a:schemeClr val="bg1"/>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11" name="Title 1"/>
          <p:cNvSpPr>
            <a:spLocks noGrp="1"/>
          </p:cNvSpPr>
          <p:nvPr>
            <p:ph type="ctrTitle"/>
          </p:nvPr>
        </p:nvSpPr>
        <p:spPr>
          <a:xfrm>
            <a:off x="685800" y="2130425"/>
            <a:ext cx="7772400" cy="1470025"/>
          </a:xfrm>
          <a:prstGeom prst="rect">
            <a:avLst/>
          </a:prstGeom>
        </p:spPr>
        <p:txBody>
          <a:bodyPr anchor="t"/>
          <a:lstStyle>
            <a:lvl1pPr algn="l">
              <a:defRPr>
                <a:solidFill>
                  <a:schemeClr val="bg1"/>
                </a:solidFill>
                <a:latin typeface="Century Gothic" pitchFamily="34" charset="0"/>
              </a:defRPr>
            </a:lvl1pPr>
          </a:lstStyle>
          <a:p>
            <a:r>
              <a:rPr lang="en-US"/>
              <a:t>Click to edit Master 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Orange_Safety Moment">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a:prstGeom prst="rect">
            <a:avLst/>
          </a:prstGeom>
        </p:spPr>
        <p:txBody>
          <a:bodyPr anchor="t"/>
          <a:lstStyle>
            <a:lvl1pPr algn="l">
              <a:defRPr>
                <a:solidFill>
                  <a:schemeClr val="bg1"/>
                </a:solidFill>
                <a:latin typeface="Century Gothic" pitchFamily="34" charset="0"/>
              </a:defRPr>
            </a:lvl1pPr>
          </a:lstStyle>
          <a:p>
            <a:r>
              <a:rPr lang="en-US" dirty="0"/>
              <a:t>Safety Moment</a:t>
            </a:r>
          </a:p>
        </p:txBody>
      </p:sp>
      <p:sp>
        <p:nvSpPr>
          <p:cNvPr id="3" name="Subtitle 2"/>
          <p:cNvSpPr>
            <a:spLocks noGrp="1"/>
          </p:cNvSpPr>
          <p:nvPr>
            <p:ph type="subTitle" idx="1"/>
          </p:nvPr>
        </p:nvSpPr>
        <p:spPr>
          <a:xfrm>
            <a:off x="685800" y="3886200"/>
            <a:ext cx="7772400" cy="1752600"/>
          </a:xfrm>
        </p:spPr>
        <p:txBody>
          <a:bodyPr anchor="t"/>
          <a:lstStyle>
            <a:lvl1pPr marL="0" indent="0" algn="l">
              <a:buNone/>
              <a:defRPr>
                <a:solidFill>
                  <a:schemeClr val="bg1"/>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11" name="Freeform 7"/>
          <p:cNvSpPr>
            <a:spLocks noEditPoints="1"/>
          </p:cNvSpPr>
          <p:nvPr userDrawn="1"/>
        </p:nvSpPr>
        <p:spPr bwMode="auto">
          <a:xfrm>
            <a:off x="756873" y="838200"/>
            <a:ext cx="1148127" cy="1207031"/>
          </a:xfrm>
          <a:custGeom>
            <a:avLst/>
            <a:gdLst>
              <a:gd name="T0" fmla="*/ 469 w 487"/>
              <a:gd name="T1" fmla="*/ 421 h 512"/>
              <a:gd name="T2" fmla="*/ 417 w 487"/>
              <a:gd name="T3" fmla="*/ 421 h 512"/>
              <a:gd name="T4" fmla="*/ 274 w 487"/>
              <a:gd name="T5" fmla="*/ 11 h 512"/>
              <a:gd name="T6" fmla="*/ 258 w 487"/>
              <a:gd name="T7" fmla="*/ 0 h 512"/>
              <a:gd name="T8" fmla="*/ 229 w 487"/>
              <a:gd name="T9" fmla="*/ 0 h 512"/>
              <a:gd name="T10" fmla="*/ 213 w 487"/>
              <a:gd name="T11" fmla="*/ 11 h 512"/>
              <a:gd name="T12" fmla="*/ 70 w 487"/>
              <a:gd name="T13" fmla="*/ 421 h 512"/>
              <a:gd name="T14" fmla="*/ 18 w 487"/>
              <a:gd name="T15" fmla="*/ 421 h 512"/>
              <a:gd name="T16" fmla="*/ 0 w 487"/>
              <a:gd name="T17" fmla="*/ 438 h 512"/>
              <a:gd name="T18" fmla="*/ 0 w 487"/>
              <a:gd name="T19" fmla="*/ 495 h 512"/>
              <a:gd name="T20" fmla="*/ 18 w 487"/>
              <a:gd name="T21" fmla="*/ 512 h 512"/>
              <a:gd name="T22" fmla="*/ 469 w 487"/>
              <a:gd name="T23" fmla="*/ 512 h 512"/>
              <a:gd name="T24" fmla="*/ 487 w 487"/>
              <a:gd name="T25" fmla="*/ 495 h 512"/>
              <a:gd name="T26" fmla="*/ 487 w 487"/>
              <a:gd name="T27" fmla="*/ 438 h 512"/>
              <a:gd name="T28" fmla="*/ 469 w 487"/>
              <a:gd name="T29" fmla="*/ 421 h 512"/>
              <a:gd name="T30" fmla="*/ 452 w 487"/>
              <a:gd name="T31" fmla="*/ 477 h 512"/>
              <a:gd name="T32" fmla="*/ 35 w 487"/>
              <a:gd name="T33" fmla="*/ 477 h 512"/>
              <a:gd name="T34" fmla="*/ 35 w 487"/>
              <a:gd name="T35" fmla="*/ 456 h 512"/>
              <a:gd name="T36" fmla="*/ 82 w 487"/>
              <a:gd name="T37" fmla="*/ 456 h 512"/>
              <a:gd name="T38" fmla="*/ 99 w 487"/>
              <a:gd name="T39" fmla="*/ 444 h 512"/>
              <a:gd name="T40" fmla="*/ 142 w 487"/>
              <a:gd name="T41" fmla="*/ 321 h 512"/>
              <a:gd name="T42" fmla="*/ 235 w 487"/>
              <a:gd name="T43" fmla="*/ 321 h 512"/>
              <a:gd name="T44" fmla="*/ 252 w 487"/>
              <a:gd name="T45" fmla="*/ 304 h 512"/>
              <a:gd name="T46" fmla="*/ 235 w 487"/>
              <a:gd name="T47" fmla="*/ 286 h 512"/>
              <a:gd name="T48" fmla="*/ 154 w 487"/>
              <a:gd name="T49" fmla="*/ 286 h 512"/>
              <a:gd name="T50" fmla="*/ 181 w 487"/>
              <a:gd name="T51" fmla="*/ 207 h 512"/>
              <a:gd name="T52" fmla="*/ 235 w 487"/>
              <a:gd name="T53" fmla="*/ 207 h 512"/>
              <a:gd name="T54" fmla="*/ 252 w 487"/>
              <a:gd name="T55" fmla="*/ 190 h 512"/>
              <a:gd name="T56" fmla="*/ 235 w 487"/>
              <a:gd name="T57" fmla="*/ 172 h 512"/>
              <a:gd name="T58" fmla="*/ 194 w 487"/>
              <a:gd name="T59" fmla="*/ 172 h 512"/>
              <a:gd name="T60" fmla="*/ 242 w 487"/>
              <a:gd name="T61" fmla="*/ 35 h 512"/>
              <a:gd name="T62" fmla="*/ 245 w 487"/>
              <a:gd name="T63" fmla="*/ 35 h 512"/>
              <a:gd name="T64" fmla="*/ 388 w 487"/>
              <a:gd name="T65" fmla="*/ 444 h 512"/>
              <a:gd name="T66" fmla="*/ 405 w 487"/>
              <a:gd name="T67" fmla="*/ 456 h 512"/>
              <a:gd name="T68" fmla="*/ 452 w 487"/>
              <a:gd name="T69" fmla="*/ 456 h 512"/>
              <a:gd name="T70" fmla="*/ 452 w 487"/>
              <a:gd name="T71" fmla="*/ 4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7" h="512">
                <a:moveTo>
                  <a:pt x="469" y="421"/>
                </a:moveTo>
                <a:cubicBezTo>
                  <a:pt x="417" y="421"/>
                  <a:pt x="417" y="421"/>
                  <a:pt x="417" y="421"/>
                </a:cubicBezTo>
                <a:cubicBezTo>
                  <a:pt x="274" y="11"/>
                  <a:pt x="274" y="11"/>
                  <a:pt x="274" y="11"/>
                </a:cubicBezTo>
                <a:cubicBezTo>
                  <a:pt x="272" y="4"/>
                  <a:pt x="265" y="0"/>
                  <a:pt x="258" y="0"/>
                </a:cubicBezTo>
                <a:cubicBezTo>
                  <a:pt x="229" y="0"/>
                  <a:pt x="229" y="0"/>
                  <a:pt x="229" y="0"/>
                </a:cubicBezTo>
                <a:cubicBezTo>
                  <a:pt x="222" y="0"/>
                  <a:pt x="215" y="4"/>
                  <a:pt x="213" y="11"/>
                </a:cubicBezTo>
                <a:cubicBezTo>
                  <a:pt x="70" y="421"/>
                  <a:pt x="70" y="421"/>
                  <a:pt x="70" y="421"/>
                </a:cubicBezTo>
                <a:cubicBezTo>
                  <a:pt x="18" y="421"/>
                  <a:pt x="18" y="421"/>
                  <a:pt x="18" y="421"/>
                </a:cubicBezTo>
                <a:cubicBezTo>
                  <a:pt x="8" y="421"/>
                  <a:pt x="0" y="429"/>
                  <a:pt x="0" y="438"/>
                </a:cubicBezTo>
                <a:cubicBezTo>
                  <a:pt x="0" y="495"/>
                  <a:pt x="0" y="495"/>
                  <a:pt x="0" y="495"/>
                </a:cubicBezTo>
                <a:cubicBezTo>
                  <a:pt x="0" y="504"/>
                  <a:pt x="8" y="512"/>
                  <a:pt x="18" y="512"/>
                </a:cubicBezTo>
                <a:cubicBezTo>
                  <a:pt x="469" y="512"/>
                  <a:pt x="469" y="512"/>
                  <a:pt x="469" y="512"/>
                </a:cubicBezTo>
                <a:cubicBezTo>
                  <a:pt x="479" y="512"/>
                  <a:pt x="487" y="504"/>
                  <a:pt x="487" y="495"/>
                </a:cubicBezTo>
                <a:cubicBezTo>
                  <a:pt x="487" y="438"/>
                  <a:pt x="487" y="438"/>
                  <a:pt x="487" y="438"/>
                </a:cubicBezTo>
                <a:cubicBezTo>
                  <a:pt x="487" y="429"/>
                  <a:pt x="479" y="421"/>
                  <a:pt x="469" y="421"/>
                </a:cubicBezTo>
                <a:close/>
                <a:moveTo>
                  <a:pt x="452" y="477"/>
                </a:moveTo>
                <a:cubicBezTo>
                  <a:pt x="35" y="477"/>
                  <a:pt x="35" y="477"/>
                  <a:pt x="35" y="477"/>
                </a:cubicBezTo>
                <a:cubicBezTo>
                  <a:pt x="35" y="456"/>
                  <a:pt x="35" y="456"/>
                  <a:pt x="35" y="456"/>
                </a:cubicBezTo>
                <a:cubicBezTo>
                  <a:pt x="82" y="456"/>
                  <a:pt x="82" y="456"/>
                  <a:pt x="82" y="456"/>
                </a:cubicBezTo>
                <a:cubicBezTo>
                  <a:pt x="90" y="456"/>
                  <a:pt x="96" y="451"/>
                  <a:pt x="99" y="444"/>
                </a:cubicBezTo>
                <a:cubicBezTo>
                  <a:pt x="142" y="321"/>
                  <a:pt x="142" y="321"/>
                  <a:pt x="142" y="321"/>
                </a:cubicBezTo>
                <a:cubicBezTo>
                  <a:pt x="235" y="321"/>
                  <a:pt x="235" y="321"/>
                  <a:pt x="235" y="321"/>
                </a:cubicBezTo>
                <a:cubicBezTo>
                  <a:pt x="244" y="321"/>
                  <a:pt x="252" y="313"/>
                  <a:pt x="252" y="304"/>
                </a:cubicBezTo>
                <a:cubicBezTo>
                  <a:pt x="252" y="294"/>
                  <a:pt x="244" y="286"/>
                  <a:pt x="235" y="286"/>
                </a:cubicBezTo>
                <a:cubicBezTo>
                  <a:pt x="154" y="286"/>
                  <a:pt x="154" y="286"/>
                  <a:pt x="154" y="286"/>
                </a:cubicBezTo>
                <a:cubicBezTo>
                  <a:pt x="181" y="207"/>
                  <a:pt x="181" y="207"/>
                  <a:pt x="181" y="207"/>
                </a:cubicBezTo>
                <a:cubicBezTo>
                  <a:pt x="235" y="207"/>
                  <a:pt x="235" y="207"/>
                  <a:pt x="235" y="207"/>
                </a:cubicBezTo>
                <a:cubicBezTo>
                  <a:pt x="244" y="207"/>
                  <a:pt x="252" y="199"/>
                  <a:pt x="252" y="190"/>
                </a:cubicBezTo>
                <a:cubicBezTo>
                  <a:pt x="252" y="180"/>
                  <a:pt x="244" y="172"/>
                  <a:pt x="235" y="172"/>
                </a:cubicBezTo>
                <a:cubicBezTo>
                  <a:pt x="194" y="172"/>
                  <a:pt x="194" y="172"/>
                  <a:pt x="194" y="172"/>
                </a:cubicBezTo>
                <a:cubicBezTo>
                  <a:pt x="242" y="35"/>
                  <a:pt x="242" y="35"/>
                  <a:pt x="242" y="35"/>
                </a:cubicBezTo>
                <a:cubicBezTo>
                  <a:pt x="245" y="35"/>
                  <a:pt x="245" y="35"/>
                  <a:pt x="245" y="35"/>
                </a:cubicBezTo>
                <a:cubicBezTo>
                  <a:pt x="388" y="444"/>
                  <a:pt x="388" y="444"/>
                  <a:pt x="388" y="444"/>
                </a:cubicBezTo>
                <a:cubicBezTo>
                  <a:pt x="391" y="451"/>
                  <a:pt x="397" y="456"/>
                  <a:pt x="405" y="456"/>
                </a:cubicBezTo>
                <a:cubicBezTo>
                  <a:pt x="452" y="456"/>
                  <a:pt x="452" y="456"/>
                  <a:pt x="452" y="456"/>
                </a:cubicBezTo>
                <a:lnTo>
                  <a:pt x="452" y="4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53510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Gray Title Slide">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153400" cy="1470025"/>
          </a:xfrm>
          <a:prstGeom prst="rect">
            <a:avLst/>
          </a:prstGeom>
        </p:spPr>
        <p:txBody>
          <a:bodyPr anchor="t"/>
          <a:lstStyle>
            <a:lvl1pPr algn="l">
              <a:defRPr>
                <a:solidFill>
                  <a:schemeClr val="bg1"/>
                </a:solidFill>
                <a:latin typeface="Century Gothic"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57200" y="3886200"/>
            <a:ext cx="8153400" cy="1752600"/>
          </a:xfrm>
        </p:spPr>
        <p:txBody>
          <a:bodyPr anchor="t"/>
          <a:lstStyle>
            <a:lvl1pPr marL="0" indent="0" algn="l">
              <a:buNone/>
              <a:defRPr>
                <a:solidFill>
                  <a:schemeClr val="bg1"/>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9" name="Date Placeholder 1"/>
          <p:cNvSpPr>
            <a:spLocks noGrp="1"/>
          </p:cNvSpPr>
          <p:nvPr>
            <p:ph type="dt" sz="half" idx="10"/>
          </p:nvPr>
        </p:nvSpPr>
        <p:spPr>
          <a:xfrm>
            <a:off x="3352800" y="6324600"/>
            <a:ext cx="1295400" cy="365125"/>
          </a:xfrm>
          <a:prstGeom prst="rect">
            <a:avLst/>
          </a:prstGeom>
        </p:spPr>
        <p:txBody>
          <a:bodyPr anchor="t"/>
          <a:lstStyle>
            <a:lvl1pPr>
              <a:defRPr>
                <a:solidFill>
                  <a:schemeClr val="bg1"/>
                </a:solidFill>
                <a:latin typeface="Century Gothic" pitchFamily="34" charset="0"/>
              </a:defRPr>
            </a:lvl1pPr>
          </a:lstStyle>
          <a:p>
            <a:fld id="{5620D1E8-036D-45B0-B442-4169D32A137A}" type="datetimeFigureOut">
              <a:rPr lang="en-US" smtClean="0"/>
              <a:pPr/>
              <a:t>9/1/2016</a:t>
            </a:fld>
            <a:endParaRPr lang="en-US"/>
          </a:p>
        </p:txBody>
      </p:sp>
      <p:sp>
        <p:nvSpPr>
          <p:cNvPr id="10" name="Footer Placeholder 2"/>
          <p:cNvSpPr>
            <a:spLocks noGrp="1"/>
          </p:cNvSpPr>
          <p:nvPr>
            <p:ph type="ftr" sz="quarter" idx="11"/>
          </p:nvPr>
        </p:nvSpPr>
        <p:spPr>
          <a:xfrm>
            <a:off x="457200" y="6324600"/>
            <a:ext cx="2895600" cy="365125"/>
          </a:xfrm>
          <a:prstGeom prst="rect">
            <a:avLst/>
          </a:prstGeom>
        </p:spPr>
        <p:txBody>
          <a:bodyPr anchor="t"/>
          <a:lstStyle>
            <a:lvl1pPr>
              <a:defRPr>
                <a:solidFill>
                  <a:schemeClr val="bg1"/>
                </a:solidFill>
                <a:latin typeface="Century Gothic" pitchFamily="34" charset="0"/>
              </a:defRPr>
            </a:lvl1pPr>
          </a:lstStyle>
          <a:p>
            <a:endParaRPr lang="en-US"/>
          </a:p>
        </p:txBody>
      </p:sp>
      <p:sp>
        <p:nvSpPr>
          <p:cNvPr id="11" name="Slide Number Placeholder 3"/>
          <p:cNvSpPr>
            <a:spLocks noGrp="1"/>
          </p:cNvSpPr>
          <p:nvPr>
            <p:ph type="sldNum" sz="quarter" idx="12"/>
          </p:nvPr>
        </p:nvSpPr>
        <p:spPr>
          <a:xfrm>
            <a:off x="4648200" y="6324600"/>
            <a:ext cx="1295400" cy="365125"/>
          </a:xfrm>
          <a:prstGeom prst="rect">
            <a:avLst/>
          </a:prstGeom>
        </p:spPr>
        <p:txBody>
          <a:bodyPr anchor="t"/>
          <a:lstStyle>
            <a:lvl1pPr>
              <a:defRPr>
                <a:solidFill>
                  <a:srgbClr val="FF9B26"/>
                </a:solidFill>
                <a:latin typeface="Century Gothic" pitchFamily="34" charset="0"/>
              </a:defRPr>
            </a:lvl1pPr>
          </a:lstStyle>
          <a:p>
            <a:fld id="{3178CFF5-1EF5-4FDA-A119-3041D8D196A5}"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Gray_Safety Moment">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130425"/>
            <a:ext cx="8153400" cy="1470025"/>
          </a:xfrm>
          <a:prstGeom prst="rect">
            <a:avLst/>
          </a:prstGeom>
        </p:spPr>
        <p:txBody>
          <a:bodyPr anchor="t"/>
          <a:lstStyle>
            <a:lvl1pPr algn="l">
              <a:defRPr>
                <a:solidFill>
                  <a:schemeClr val="bg1"/>
                </a:solidFill>
                <a:latin typeface="Century Gothic" pitchFamily="34" charset="0"/>
              </a:defRPr>
            </a:lvl1pPr>
          </a:lstStyle>
          <a:p>
            <a:r>
              <a:rPr lang="en-US" dirty="0"/>
              <a:t>Safety Moment</a:t>
            </a:r>
          </a:p>
        </p:txBody>
      </p:sp>
      <p:sp>
        <p:nvSpPr>
          <p:cNvPr id="3" name="Subtitle 2"/>
          <p:cNvSpPr>
            <a:spLocks noGrp="1"/>
          </p:cNvSpPr>
          <p:nvPr>
            <p:ph type="subTitle" idx="1"/>
          </p:nvPr>
        </p:nvSpPr>
        <p:spPr>
          <a:xfrm>
            <a:off x="457200" y="3886200"/>
            <a:ext cx="8153400" cy="1752600"/>
          </a:xfrm>
        </p:spPr>
        <p:txBody>
          <a:bodyPr anchor="t"/>
          <a:lstStyle>
            <a:lvl1pPr marL="0" indent="0" algn="l">
              <a:buNone/>
              <a:defRPr>
                <a:solidFill>
                  <a:schemeClr val="bg1"/>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9" name="Date Placeholder 1"/>
          <p:cNvSpPr>
            <a:spLocks noGrp="1"/>
          </p:cNvSpPr>
          <p:nvPr>
            <p:ph type="dt" sz="half" idx="10"/>
          </p:nvPr>
        </p:nvSpPr>
        <p:spPr>
          <a:xfrm>
            <a:off x="3352800" y="6324600"/>
            <a:ext cx="1295400" cy="365125"/>
          </a:xfrm>
          <a:prstGeom prst="rect">
            <a:avLst/>
          </a:prstGeom>
        </p:spPr>
        <p:txBody>
          <a:bodyPr anchor="t"/>
          <a:lstStyle>
            <a:lvl1pPr>
              <a:defRPr>
                <a:solidFill>
                  <a:schemeClr val="bg1"/>
                </a:solidFill>
                <a:latin typeface="Century Gothic" pitchFamily="34" charset="0"/>
              </a:defRPr>
            </a:lvl1pPr>
          </a:lstStyle>
          <a:p>
            <a:fld id="{5620D1E8-036D-45B0-B442-4169D32A137A}" type="datetimeFigureOut">
              <a:rPr lang="en-US" smtClean="0"/>
              <a:pPr/>
              <a:t>9/1/2016</a:t>
            </a:fld>
            <a:endParaRPr lang="en-US"/>
          </a:p>
        </p:txBody>
      </p:sp>
      <p:sp>
        <p:nvSpPr>
          <p:cNvPr id="10" name="Footer Placeholder 2"/>
          <p:cNvSpPr>
            <a:spLocks noGrp="1"/>
          </p:cNvSpPr>
          <p:nvPr>
            <p:ph type="ftr" sz="quarter" idx="11"/>
          </p:nvPr>
        </p:nvSpPr>
        <p:spPr>
          <a:xfrm>
            <a:off x="457200" y="6324600"/>
            <a:ext cx="2895600" cy="365125"/>
          </a:xfrm>
          <a:prstGeom prst="rect">
            <a:avLst/>
          </a:prstGeom>
        </p:spPr>
        <p:txBody>
          <a:bodyPr anchor="t"/>
          <a:lstStyle>
            <a:lvl1pPr>
              <a:defRPr>
                <a:solidFill>
                  <a:schemeClr val="bg1"/>
                </a:solidFill>
                <a:latin typeface="Century Gothic" pitchFamily="34" charset="0"/>
              </a:defRPr>
            </a:lvl1pPr>
          </a:lstStyle>
          <a:p>
            <a:endParaRPr lang="en-US"/>
          </a:p>
        </p:txBody>
      </p:sp>
      <p:sp>
        <p:nvSpPr>
          <p:cNvPr id="11" name="Slide Number Placeholder 3"/>
          <p:cNvSpPr>
            <a:spLocks noGrp="1"/>
          </p:cNvSpPr>
          <p:nvPr>
            <p:ph type="sldNum" sz="quarter" idx="12"/>
          </p:nvPr>
        </p:nvSpPr>
        <p:spPr>
          <a:xfrm>
            <a:off x="4648200" y="6324600"/>
            <a:ext cx="1295400" cy="365125"/>
          </a:xfrm>
          <a:prstGeom prst="rect">
            <a:avLst/>
          </a:prstGeom>
        </p:spPr>
        <p:txBody>
          <a:bodyPr anchor="t"/>
          <a:lstStyle>
            <a:lvl1pPr>
              <a:defRPr>
                <a:solidFill>
                  <a:srgbClr val="FF9B26"/>
                </a:solidFill>
                <a:latin typeface="Century Gothic" pitchFamily="34" charset="0"/>
              </a:defRPr>
            </a:lvl1pPr>
          </a:lstStyle>
          <a:p>
            <a:fld id="{3178CFF5-1EF5-4FDA-A119-3041D8D196A5}" type="slidenum">
              <a:rPr lang="en-US" smtClean="0"/>
              <a:pPr/>
              <a:t>‹#›</a:t>
            </a:fld>
            <a:endParaRPr lang="en-US"/>
          </a:p>
        </p:txBody>
      </p:sp>
      <p:sp>
        <p:nvSpPr>
          <p:cNvPr id="16" name="Freeform 7"/>
          <p:cNvSpPr>
            <a:spLocks noEditPoints="1"/>
          </p:cNvSpPr>
          <p:nvPr userDrawn="1"/>
        </p:nvSpPr>
        <p:spPr bwMode="auto">
          <a:xfrm>
            <a:off x="528273" y="838200"/>
            <a:ext cx="1148127" cy="1207031"/>
          </a:xfrm>
          <a:custGeom>
            <a:avLst/>
            <a:gdLst>
              <a:gd name="T0" fmla="*/ 469 w 487"/>
              <a:gd name="T1" fmla="*/ 421 h 512"/>
              <a:gd name="T2" fmla="*/ 417 w 487"/>
              <a:gd name="T3" fmla="*/ 421 h 512"/>
              <a:gd name="T4" fmla="*/ 274 w 487"/>
              <a:gd name="T5" fmla="*/ 11 h 512"/>
              <a:gd name="T6" fmla="*/ 258 w 487"/>
              <a:gd name="T7" fmla="*/ 0 h 512"/>
              <a:gd name="T8" fmla="*/ 229 w 487"/>
              <a:gd name="T9" fmla="*/ 0 h 512"/>
              <a:gd name="T10" fmla="*/ 213 w 487"/>
              <a:gd name="T11" fmla="*/ 11 h 512"/>
              <a:gd name="T12" fmla="*/ 70 w 487"/>
              <a:gd name="T13" fmla="*/ 421 h 512"/>
              <a:gd name="T14" fmla="*/ 18 w 487"/>
              <a:gd name="T15" fmla="*/ 421 h 512"/>
              <a:gd name="T16" fmla="*/ 0 w 487"/>
              <a:gd name="T17" fmla="*/ 438 h 512"/>
              <a:gd name="T18" fmla="*/ 0 w 487"/>
              <a:gd name="T19" fmla="*/ 495 h 512"/>
              <a:gd name="T20" fmla="*/ 18 w 487"/>
              <a:gd name="T21" fmla="*/ 512 h 512"/>
              <a:gd name="T22" fmla="*/ 469 w 487"/>
              <a:gd name="T23" fmla="*/ 512 h 512"/>
              <a:gd name="T24" fmla="*/ 487 w 487"/>
              <a:gd name="T25" fmla="*/ 495 h 512"/>
              <a:gd name="T26" fmla="*/ 487 w 487"/>
              <a:gd name="T27" fmla="*/ 438 h 512"/>
              <a:gd name="T28" fmla="*/ 469 w 487"/>
              <a:gd name="T29" fmla="*/ 421 h 512"/>
              <a:gd name="T30" fmla="*/ 452 w 487"/>
              <a:gd name="T31" fmla="*/ 477 h 512"/>
              <a:gd name="T32" fmla="*/ 35 w 487"/>
              <a:gd name="T33" fmla="*/ 477 h 512"/>
              <a:gd name="T34" fmla="*/ 35 w 487"/>
              <a:gd name="T35" fmla="*/ 456 h 512"/>
              <a:gd name="T36" fmla="*/ 82 w 487"/>
              <a:gd name="T37" fmla="*/ 456 h 512"/>
              <a:gd name="T38" fmla="*/ 99 w 487"/>
              <a:gd name="T39" fmla="*/ 444 h 512"/>
              <a:gd name="T40" fmla="*/ 142 w 487"/>
              <a:gd name="T41" fmla="*/ 321 h 512"/>
              <a:gd name="T42" fmla="*/ 235 w 487"/>
              <a:gd name="T43" fmla="*/ 321 h 512"/>
              <a:gd name="T44" fmla="*/ 252 w 487"/>
              <a:gd name="T45" fmla="*/ 304 h 512"/>
              <a:gd name="T46" fmla="*/ 235 w 487"/>
              <a:gd name="T47" fmla="*/ 286 h 512"/>
              <a:gd name="T48" fmla="*/ 154 w 487"/>
              <a:gd name="T49" fmla="*/ 286 h 512"/>
              <a:gd name="T50" fmla="*/ 181 w 487"/>
              <a:gd name="T51" fmla="*/ 207 h 512"/>
              <a:gd name="T52" fmla="*/ 235 w 487"/>
              <a:gd name="T53" fmla="*/ 207 h 512"/>
              <a:gd name="T54" fmla="*/ 252 w 487"/>
              <a:gd name="T55" fmla="*/ 190 h 512"/>
              <a:gd name="T56" fmla="*/ 235 w 487"/>
              <a:gd name="T57" fmla="*/ 172 h 512"/>
              <a:gd name="T58" fmla="*/ 194 w 487"/>
              <a:gd name="T59" fmla="*/ 172 h 512"/>
              <a:gd name="T60" fmla="*/ 242 w 487"/>
              <a:gd name="T61" fmla="*/ 35 h 512"/>
              <a:gd name="T62" fmla="*/ 245 w 487"/>
              <a:gd name="T63" fmla="*/ 35 h 512"/>
              <a:gd name="T64" fmla="*/ 388 w 487"/>
              <a:gd name="T65" fmla="*/ 444 h 512"/>
              <a:gd name="T66" fmla="*/ 405 w 487"/>
              <a:gd name="T67" fmla="*/ 456 h 512"/>
              <a:gd name="T68" fmla="*/ 452 w 487"/>
              <a:gd name="T69" fmla="*/ 456 h 512"/>
              <a:gd name="T70" fmla="*/ 452 w 487"/>
              <a:gd name="T71" fmla="*/ 4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7" h="512">
                <a:moveTo>
                  <a:pt x="469" y="421"/>
                </a:moveTo>
                <a:cubicBezTo>
                  <a:pt x="417" y="421"/>
                  <a:pt x="417" y="421"/>
                  <a:pt x="417" y="421"/>
                </a:cubicBezTo>
                <a:cubicBezTo>
                  <a:pt x="274" y="11"/>
                  <a:pt x="274" y="11"/>
                  <a:pt x="274" y="11"/>
                </a:cubicBezTo>
                <a:cubicBezTo>
                  <a:pt x="272" y="4"/>
                  <a:pt x="265" y="0"/>
                  <a:pt x="258" y="0"/>
                </a:cubicBezTo>
                <a:cubicBezTo>
                  <a:pt x="229" y="0"/>
                  <a:pt x="229" y="0"/>
                  <a:pt x="229" y="0"/>
                </a:cubicBezTo>
                <a:cubicBezTo>
                  <a:pt x="222" y="0"/>
                  <a:pt x="215" y="4"/>
                  <a:pt x="213" y="11"/>
                </a:cubicBezTo>
                <a:cubicBezTo>
                  <a:pt x="70" y="421"/>
                  <a:pt x="70" y="421"/>
                  <a:pt x="70" y="421"/>
                </a:cubicBezTo>
                <a:cubicBezTo>
                  <a:pt x="18" y="421"/>
                  <a:pt x="18" y="421"/>
                  <a:pt x="18" y="421"/>
                </a:cubicBezTo>
                <a:cubicBezTo>
                  <a:pt x="8" y="421"/>
                  <a:pt x="0" y="429"/>
                  <a:pt x="0" y="438"/>
                </a:cubicBezTo>
                <a:cubicBezTo>
                  <a:pt x="0" y="495"/>
                  <a:pt x="0" y="495"/>
                  <a:pt x="0" y="495"/>
                </a:cubicBezTo>
                <a:cubicBezTo>
                  <a:pt x="0" y="504"/>
                  <a:pt x="8" y="512"/>
                  <a:pt x="18" y="512"/>
                </a:cubicBezTo>
                <a:cubicBezTo>
                  <a:pt x="469" y="512"/>
                  <a:pt x="469" y="512"/>
                  <a:pt x="469" y="512"/>
                </a:cubicBezTo>
                <a:cubicBezTo>
                  <a:pt x="479" y="512"/>
                  <a:pt x="487" y="504"/>
                  <a:pt x="487" y="495"/>
                </a:cubicBezTo>
                <a:cubicBezTo>
                  <a:pt x="487" y="438"/>
                  <a:pt x="487" y="438"/>
                  <a:pt x="487" y="438"/>
                </a:cubicBezTo>
                <a:cubicBezTo>
                  <a:pt x="487" y="429"/>
                  <a:pt x="479" y="421"/>
                  <a:pt x="469" y="421"/>
                </a:cubicBezTo>
                <a:close/>
                <a:moveTo>
                  <a:pt x="452" y="477"/>
                </a:moveTo>
                <a:cubicBezTo>
                  <a:pt x="35" y="477"/>
                  <a:pt x="35" y="477"/>
                  <a:pt x="35" y="477"/>
                </a:cubicBezTo>
                <a:cubicBezTo>
                  <a:pt x="35" y="456"/>
                  <a:pt x="35" y="456"/>
                  <a:pt x="35" y="456"/>
                </a:cubicBezTo>
                <a:cubicBezTo>
                  <a:pt x="82" y="456"/>
                  <a:pt x="82" y="456"/>
                  <a:pt x="82" y="456"/>
                </a:cubicBezTo>
                <a:cubicBezTo>
                  <a:pt x="90" y="456"/>
                  <a:pt x="96" y="451"/>
                  <a:pt x="99" y="444"/>
                </a:cubicBezTo>
                <a:cubicBezTo>
                  <a:pt x="142" y="321"/>
                  <a:pt x="142" y="321"/>
                  <a:pt x="142" y="321"/>
                </a:cubicBezTo>
                <a:cubicBezTo>
                  <a:pt x="235" y="321"/>
                  <a:pt x="235" y="321"/>
                  <a:pt x="235" y="321"/>
                </a:cubicBezTo>
                <a:cubicBezTo>
                  <a:pt x="244" y="321"/>
                  <a:pt x="252" y="313"/>
                  <a:pt x="252" y="304"/>
                </a:cubicBezTo>
                <a:cubicBezTo>
                  <a:pt x="252" y="294"/>
                  <a:pt x="244" y="286"/>
                  <a:pt x="235" y="286"/>
                </a:cubicBezTo>
                <a:cubicBezTo>
                  <a:pt x="154" y="286"/>
                  <a:pt x="154" y="286"/>
                  <a:pt x="154" y="286"/>
                </a:cubicBezTo>
                <a:cubicBezTo>
                  <a:pt x="181" y="207"/>
                  <a:pt x="181" y="207"/>
                  <a:pt x="181" y="207"/>
                </a:cubicBezTo>
                <a:cubicBezTo>
                  <a:pt x="235" y="207"/>
                  <a:pt x="235" y="207"/>
                  <a:pt x="235" y="207"/>
                </a:cubicBezTo>
                <a:cubicBezTo>
                  <a:pt x="244" y="207"/>
                  <a:pt x="252" y="199"/>
                  <a:pt x="252" y="190"/>
                </a:cubicBezTo>
                <a:cubicBezTo>
                  <a:pt x="252" y="180"/>
                  <a:pt x="244" y="172"/>
                  <a:pt x="235" y="172"/>
                </a:cubicBezTo>
                <a:cubicBezTo>
                  <a:pt x="194" y="172"/>
                  <a:pt x="194" y="172"/>
                  <a:pt x="194" y="172"/>
                </a:cubicBezTo>
                <a:cubicBezTo>
                  <a:pt x="242" y="35"/>
                  <a:pt x="242" y="35"/>
                  <a:pt x="242" y="35"/>
                </a:cubicBezTo>
                <a:cubicBezTo>
                  <a:pt x="245" y="35"/>
                  <a:pt x="245" y="35"/>
                  <a:pt x="245" y="35"/>
                </a:cubicBezTo>
                <a:cubicBezTo>
                  <a:pt x="388" y="444"/>
                  <a:pt x="388" y="444"/>
                  <a:pt x="388" y="444"/>
                </a:cubicBezTo>
                <a:cubicBezTo>
                  <a:pt x="391" y="451"/>
                  <a:pt x="397" y="456"/>
                  <a:pt x="405" y="456"/>
                </a:cubicBezTo>
                <a:cubicBezTo>
                  <a:pt x="452" y="456"/>
                  <a:pt x="452" y="456"/>
                  <a:pt x="452" y="456"/>
                </a:cubicBezTo>
                <a:lnTo>
                  <a:pt x="452" y="4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15390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te Agenda-Grey/Orange Type">
    <p:spTree>
      <p:nvGrpSpPr>
        <p:cNvPr id="1" name=""/>
        <p:cNvGrpSpPr/>
        <p:nvPr/>
      </p:nvGrpSpPr>
      <p:grpSpPr>
        <a:xfrm>
          <a:off x="0" y="0"/>
          <a:ext cx="0" cy="0"/>
          <a:chOff x="0" y="0"/>
          <a:chExt cx="0" cy="0"/>
        </a:xfrm>
      </p:grpSpPr>
      <p:sp>
        <p:nvSpPr>
          <p:cNvPr id="20" name="Title 9"/>
          <p:cNvSpPr>
            <a:spLocks noGrp="1"/>
          </p:cNvSpPr>
          <p:nvPr>
            <p:ph type="title"/>
          </p:nvPr>
        </p:nvSpPr>
        <p:spPr>
          <a:xfrm>
            <a:off x="457200" y="3048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rgbClr val="8B8376"/>
                </a:solidFill>
                <a:latin typeface="Century Gothic" pitchFamily="34" charset="0"/>
                <a:ea typeface="+mn-ea"/>
                <a:cs typeface="+mn-cs"/>
              </a:defRPr>
            </a:lvl1pPr>
          </a:lstStyle>
          <a:p>
            <a:r>
              <a:rPr lang="en-US"/>
              <a:t>Click to edit Master title style</a:t>
            </a:r>
            <a:endParaRPr lang="en-US" dirty="0"/>
          </a:p>
        </p:txBody>
      </p:sp>
      <p:sp>
        <p:nvSpPr>
          <p:cNvPr id="23" name="Text Placeholder 22"/>
          <p:cNvSpPr>
            <a:spLocks noGrp="1"/>
          </p:cNvSpPr>
          <p:nvPr>
            <p:ph type="body" sz="quarter" idx="10"/>
          </p:nvPr>
        </p:nvSpPr>
        <p:spPr>
          <a:xfrm>
            <a:off x="457200" y="2819400"/>
            <a:ext cx="8382000" cy="1938992"/>
          </a:xfrm>
          <a:noFill/>
        </p:spPr>
        <p:txBody>
          <a:bodyPr vert="horz" wrap="square" lIns="91440" tIns="45720" rIns="91440" bIns="45720" rtlCol="0" anchor="t">
            <a:spAutoFit/>
          </a:bodyPr>
          <a:lstStyle>
            <a:lvl1pPr marL="182880" indent="-514350">
              <a:lnSpc>
                <a:spcPct val="200000"/>
              </a:lnSpc>
              <a:spcAft>
                <a:spcPts val="600"/>
              </a:spcAft>
              <a:buFont typeface="+mj-lt"/>
              <a:buAutoNum type="arabicPeriod"/>
              <a:defRPr kumimoji="0" lang="en-US" sz="2400" b="1" i="0" u="none" strike="noStrike" kern="1200" cap="none" spc="0" normalizeH="0" baseline="0" noProof="0" dirty="0" smtClean="0">
                <a:ln>
                  <a:noFill/>
                </a:ln>
                <a:solidFill>
                  <a:srgbClr val="FF9B26"/>
                </a:solidFill>
                <a:effectLst/>
                <a:uLnTx/>
                <a:uFillTx/>
                <a:latin typeface="Century Gothic" pitchFamily="34" charset="0"/>
                <a:ea typeface="+mn-ea"/>
                <a:cs typeface="+mn-cs"/>
              </a:defRPr>
            </a:lvl1pPr>
            <a:lvl2pPr>
              <a:defRPr b="1"/>
            </a:lvl2pPr>
            <a:lvl3pPr>
              <a:defRPr b="1"/>
            </a:lvl3pPr>
            <a:lvl4pPr>
              <a:defRPr b="1"/>
            </a:lvl4pPr>
            <a:lvl5pPr>
              <a:defRPr b="1"/>
            </a:lvl5pPr>
          </a:lstStyle>
          <a:p>
            <a:pPr marL="1143000" marR="0" lvl="0"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a:t>Edit Master text styles</a:t>
            </a:r>
          </a:p>
          <a:p>
            <a:pPr marL="1143000" marR="0" lvl="1"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a:t>Second level</a:t>
            </a:r>
          </a:p>
          <a:p>
            <a:pPr marL="1143000" marR="0" lvl="2"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a:t>Third level</a:t>
            </a:r>
          </a:p>
          <a:p>
            <a:pPr marL="1143000" marR="0" lvl="3"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a:t>Fourth level</a:t>
            </a:r>
          </a:p>
          <a:p>
            <a:pPr marL="1143000" marR="0" lvl="4"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a:t>Fifth level</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40" cy="365489"/>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ey Agenda-White Type">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19" name="Text Placeholder 22"/>
          <p:cNvSpPr>
            <a:spLocks noGrp="1"/>
          </p:cNvSpPr>
          <p:nvPr>
            <p:ph type="body" sz="quarter" idx="10"/>
          </p:nvPr>
        </p:nvSpPr>
        <p:spPr>
          <a:xfrm>
            <a:off x="457200" y="2819400"/>
            <a:ext cx="8382000" cy="1938992"/>
          </a:xfrm>
          <a:noFill/>
        </p:spPr>
        <p:txBody>
          <a:bodyPr vert="horz" wrap="square" lIns="91440" tIns="45720" rIns="91440" bIns="45720" rtlCol="0" anchor="t">
            <a:spAutoFit/>
          </a:bodyPr>
          <a:lstStyle>
            <a:lvl1pPr marL="182880" indent="-514350">
              <a:lnSpc>
                <a:spcPct val="200000"/>
              </a:lnSpc>
              <a:spcAft>
                <a:spcPts val="600"/>
              </a:spcAft>
              <a:buFont typeface="+mj-lt"/>
              <a:buAutoNum type="arabicPeriod"/>
              <a:defRPr kumimoji="0" lang="en-US" sz="2400" b="0" i="0" u="none" strike="noStrike" kern="1200" cap="none" spc="0" normalizeH="0" baseline="0" noProof="0" dirty="0" smtClean="0">
                <a:ln>
                  <a:noFill/>
                </a:ln>
                <a:solidFill>
                  <a:schemeClr val="bg1"/>
                </a:solidFill>
                <a:effectLst/>
                <a:uLnTx/>
                <a:uFillTx/>
                <a:latin typeface="Century Gothic" pitchFamily="34"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1143000" marR="0" lvl="0"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a:t>Edit Master text styles</a:t>
            </a:r>
          </a:p>
          <a:p>
            <a:pPr marL="1143000" marR="0" lvl="1"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a:t>Second level</a:t>
            </a:r>
          </a:p>
          <a:p>
            <a:pPr marL="1143000" marR="0" lvl="2"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a:t>Third level</a:t>
            </a:r>
          </a:p>
          <a:p>
            <a:pPr marL="1143000" marR="0" lvl="3"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a:t>Fourth level</a:t>
            </a:r>
          </a:p>
          <a:p>
            <a:pPr marL="1143000" marR="0" lvl="4"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a:t>Fifth level</a:t>
            </a:r>
            <a:endParaRPr lang="en-US" dirty="0"/>
          </a:p>
        </p:txBody>
      </p:sp>
      <p:sp>
        <p:nvSpPr>
          <p:cNvPr id="20" name="Title 9"/>
          <p:cNvSpPr>
            <a:spLocks noGrp="1"/>
          </p:cNvSpPr>
          <p:nvPr>
            <p:ph type="title"/>
          </p:nvPr>
        </p:nvSpPr>
        <p:spPr>
          <a:xfrm>
            <a:off x="457200" y="3048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Intro_Orange Type">
    <p:bg>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6"/>
          </p:nvPr>
        </p:nvSpPr>
        <p:spPr>
          <a:xfrm>
            <a:off x="0" y="0"/>
            <a:ext cx="9144000" cy="6858000"/>
          </a:xfrm>
        </p:spPr>
        <p:txBody>
          <a:bodyPr/>
          <a:lstStyle/>
          <a:p>
            <a:r>
              <a:rPr lang="en-US"/>
              <a:t>Click icon to add picture</a:t>
            </a:r>
            <a:endParaRPr lang="en-US" dirty="0"/>
          </a:p>
        </p:txBody>
      </p:sp>
      <p:sp>
        <p:nvSpPr>
          <p:cNvPr id="10" name="Text Placeholder 8"/>
          <p:cNvSpPr>
            <a:spLocks noGrp="1"/>
          </p:cNvSpPr>
          <p:nvPr>
            <p:ph type="body" sz="quarter" idx="14"/>
          </p:nvPr>
        </p:nvSpPr>
        <p:spPr>
          <a:xfrm>
            <a:off x="304800" y="2054423"/>
            <a:ext cx="3352800" cy="307777"/>
          </a:xfrm>
          <a:noFill/>
        </p:spPr>
        <p:txBody>
          <a:bodyPr wrap="square" rtlCol="0">
            <a:spAutoFit/>
          </a:bodyPr>
          <a:lstStyle>
            <a:lvl1pPr marL="0" algn="l" defTabSz="914400" rtl="0" eaLnBrk="1" latinLnBrk="0" hangingPunct="1">
              <a:spcAft>
                <a:spcPts val="300"/>
              </a:spcAft>
              <a:buNone/>
              <a:defRPr lang="en-US" sz="1400" b="1" kern="1200" dirty="0" smtClean="0">
                <a:solidFill>
                  <a:srgbClr val="FF9B26"/>
                </a:solidFill>
                <a:latin typeface="Century Gothic" pitchFamily="34" charset="0"/>
                <a:ea typeface="+mn-ea"/>
                <a:cs typeface="+mn-cs"/>
              </a:defRPr>
            </a:lvl1pPr>
            <a:lvl2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2pPr>
            <a:lvl3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3pPr>
            <a:lvl4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4pPr>
            <a:lvl5pPr marL="0" algn="l" defTabSz="914400" rtl="0" eaLnBrk="1" latinLnBrk="0" hangingPunct="1">
              <a:spcAft>
                <a:spcPts val="300"/>
              </a:spcAft>
              <a:defRPr lang="en-US" sz="1400" kern="1200" dirty="0">
                <a:solidFill>
                  <a:srgbClr val="FF9B26"/>
                </a:solidFill>
                <a:latin typeface="Century Gothic" pitchFamily="34" charset="0"/>
                <a:ea typeface="+mn-ea"/>
                <a:cs typeface="+mn-cs"/>
              </a:defRPr>
            </a:lvl5pPr>
          </a:lstStyle>
          <a:p>
            <a:pPr lvl="0"/>
            <a:r>
              <a:rPr lang="en-US"/>
              <a:t>Edit Master text styles</a:t>
            </a:r>
          </a:p>
        </p:txBody>
      </p:sp>
      <p:sp>
        <p:nvSpPr>
          <p:cNvPr id="12" name="Text Placeholder 8"/>
          <p:cNvSpPr>
            <a:spLocks noGrp="1"/>
          </p:cNvSpPr>
          <p:nvPr>
            <p:ph type="body" sz="quarter" idx="15"/>
          </p:nvPr>
        </p:nvSpPr>
        <p:spPr>
          <a:xfrm>
            <a:off x="304800" y="6248400"/>
            <a:ext cx="3352800" cy="307777"/>
          </a:xfrm>
          <a:noFill/>
        </p:spPr>
        <p:txBody>
          <a:bodyPr wrap="square" rtlCol="0">
            <a:spAutoFit/>
          </a:bodyPr>
          <a:lstStyle>
            <a:lvl1pPr marL="0" algn="l" defTabSz="914400" rtl="0" eaLnBrk="1" latinLnBrk="0" hangingPunct="1">
              <a:spcAft>
                <a:spcPts val="300"/>
              </a:spcAft>
              <a:buNone/>
              <a:defRPr lang="en-US" sz="1400" kern="1200" dirty="0" smtClean="0">
                <a:solidFill>
                  <a:schemeClr val="bg1"/>
                </a:solidFill>
                <a:latin typeface="Century Gothic" pitchFamily="34" charset="0"/>
                <a:ea typeface="+mn-ea"/>
                <a:cs typeface="+mn-cs"/>
              </a:defRPr>
            </a:lvl1pPr>
            <a:lvl2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2pPr>
            <a:lvl3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3pPr>
            <a:lvl4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4pPr>
            <a:lvl5pPr marL="0" algn="l" defTabSz="914400" rtl="0" eaLnBrk="1" latinLnBrk="0" hangingPunct="1">
              <a:spcAft>
                <a:spcPts val="300"/>
              </a:spcAft>
              <a:defRPr lang="en-US" sz="1400" kern="1200" dirty="0">
                <a:solidFill>
                  <a:srgbClr val="FF9B26"/>
                </a:solidFill>
                <a:latin typeface="Century Gothic" pitchFamily="34" charset="0"/>
                <a:ea typeface="+mn-ea"/>
                <a:cs typeface="+mn-cs"/>
              </a:defRPr>
            </a:lvl5pPr>
          </a:lstStyle>
          <a:p>
            <a:pPr lvl="0"/>
            <a:r>
              <a:rPr lang="en-US"/>
              <a:t>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40" cy="365489"/>
          </a:xfrm>
          <a:prstGeom prst="rect">
            <a:avLst/>
          </a:prstGeom>
        </p:spPr>
      </p:pic>
      <p:sp>
        <p:nvSpPr>
          <p:cNvPr id="7" name="Text Placeholder 13"/>
          <p:cNvSpPr>
            <a:spLocks noGrp="1"/>
          </p:cNvSpPr>
          <p:nvPr>
            <p:ph type="body" sz="quarter" idx="17"/>
          </p:nvPr>
        </p:nvSpPr>
        <p:spPr>
          <a:xfrm>
            <a:off x="304800" y="457200"/>
            <a:ext cx="8229600" cy="762000"/>
          </a:xfrm>
        </p:spPr>
        <p:txBody>
          <a:bodyPr>
            <a:normAutofit/>
          </a:bodyPr>
          <a:lstStyle>
            <a:lvl1pPr>
              <a:defRPr sz="4400"/>
            </a:lvl1pPr>
          </a:lstStyle>
          <a:p>
            <a:pPr lvl="0"/>
            <a:r>
              <a:rPr lang="en-US"/>
              <a:t>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range Section Title #">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1295400" y="511314"/>
            <a:ext cx="7848600" cy="707886"/>
          </a:xfrm>
          <a:prstGeom prst="rect">
            <a:avLst/>
          </a:prstGeom>
          <a:noFill/>
        </p:spPr>
        <p:txBody>
          <a:bodyPr wrap="square" rtlCol="0">
            <a:spAutoFit/>
          </a:bodyPr>
          <a:lstStyle>
            <a:lvl1pPr marL="1143000" indent="-1143000" algn="l" defTabSz="914400" rtl="0" eaLnBrk="1" latinLnBrk="0" hangingPunct="1">
              <a:buSzPct val="150000"/>
              <a:buFont typeface="+mj-lt"/>
              <a:buNone/>
              <a:defRPr lang="en-US" sz="4000" b="1"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sp>
        <p:nvSpPr>
          <p:cNvPr id="14" name="Text Placeholder 13"/>
          <p:cNvSpPr>
            <a:spLocks noGrp="1"/>
          </p:cNvSpPr>
          <p:nvPr>
            <p:ph type="body" sz="quarter" idx="10"/>
          </p:nvPr>
        </p:nvSpPr>
        <p:spPr>
          <a:xfrm>
            <a:off x="533400" y="1524000"/>
            <a:ext cx="8153400" cy="2923877"/>
          </a:xfrm>
          <a:noFill/>
        </p:spPr>
        <p:txBody>
          <a:bodyPr wrap="square" rtlCol="0">
            <a:spAutoFit/>
          </a:bodyPr>
          <a:lstStyle>
            <a:lvl1pPr marL="0" algn="l" defTabSz="914400" rtl="0" eaLnBrk="1" latinLnBrk="0" hangingPunct="1">
              <a:buNone/>
              <a:defRPr lang="en-US" sz="4000" kern="1200" smtClean="0">
                <a:solidFill>
                  <a:schemeClr val="bg1"/>
                </a:solidFill>
                <a:latin typeface="Century Gothic" pitchFamily="34" charset="0"/>
                <a:ea typeface="+mn-ea"/>
                <a:cs typeface="+mn-cs"/>
              </a:defRPr>
            </a:lvl1pPr>
            <a:lvl2pPr marL="0" algn="l" defTabSz="914400" rtl="0" eaLnBrk="1" latinLnBrk="0" hangingPunct="1">
              <a:tabLst>
                <a:tab pos="1377950" algn="l"/>
              </a:tabLst>
              <a:defRPr lang="en-US" sz="4000" kern="1200" smtClean="0">
                <a:solidFill>
                  <a:schemeClr val="bg1"/>
                </a:solidFill>
                <a:latin typeface="Century Gothic" pitchFamily="34" charset="0"/>
                <a:ea typeface="+mn-ea"/>
                <a:cs typeface="+mn-cs"/>
              </a:defRPr>
            </a:lvl2pPr>
            <a:lvl3pPr marL="911225" indent="-228600" algn="l" defTabSz="914400" rtl="0" eaLnBrk="1" latinLnBrk="0" hangingPunct="1">
              <a:defRPr lang="en-US" sz="4000" kern="1200" smtClean="0">
                <a:solidFill>
                  <a:schemeClr val="bg1"/>
                </a:solidFill>
                <a:latin typeface="Century Gothic" pitchFamily="34" charset="0"/>
                <a:ea typeface="+mn-ea"/>
                <a:cs typeface="+mn-cs"/>
              </a:defRPr>
            </a:lvl3pPr>
            <a:lvl4pPr marL="1825625" indent="-228600" algn="l" defTabSz="914400" rtl="0" eaLnBrk="1" latinLnBrk="0" hangingPunct="1">
              <a:defRPr lang="en-US" sz="4000" kern="1200" smtClean="0">
                <a:solidFill>
                  <a:schemeClr val="bg1"/>
                </a:solidFill>
                <a:latin typeface="Century Gothic" pitchFamily="34" charset="0"/>
                <a:ea typeface="+mn-ea"/>
                <a:cs typeface="+mn-cs"/>
              </a:defRPr>
            </a:lvl4pPr>
            <a:lvl5pPr marL="2740025" indent="-228600" algn="l" defTabSz="1651000" rtl="0" eaLnBrk="1" latinLnBrk="0" hangingPunct="1">
              <a:defRPr lang="en-US" sz="4000" kern="1200" dirty="0" smtClean="0">
                <a:solidFill>
                  <a:schemeClr val="bg1"/>
                </a:solidFill>
                <a:latin typeface="Century Gothic" pitchFamily="3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8" name="Text Placeholder 7"/>
          <p:cNvSpPr>
            <a:spLocks noGrp="1"/>
          </p:cNvSpPr>
          <p:nvPr>
            <p:ph type="body" sz="quarter" idx="11" hasCustomPrompt="1"/>
          </p:nvPr>
        </p:nvSpPr>
        <p:spPr>
          <a:xfrm>
            <a:off x="533400" y="228600"/>
            <a:ext cx="1447800" cy="990600"/>
          </a:xfrm>
        </p:spPr>
        <p:txBody>
          <a:bodyPr>
            <a:noAutofit/>
          </a:bodyPr>
          <a:lstStyle>
            <a:lvl1pPr>
              <a:buNone/>
              <a:defRPr sz="6000" b="1">
                <a:solidFill>
                  <a:schemeClr val="bg1"/>
                </a:solidFill>
              </a:defRPr>
            </a:lvl1pPr>
          </a:lstStyle>
          <a:p>
            <a:pPr lvl="0"/>
            <a:r>
              <a:rPr lang="en-US" dirty="0"/>
              <a:t>#</a:t>
            </a:r>
          </a:p>
        </p:txBody>
      </p:sp>
    </p:spTree>
    <p:extLst>
      <p:ext uri="{BB962C8B-B14F-4D97-AF65-F5344CB8AC3E}">
        <p14:creationId xmlns:p14="http://schemas.microsoft.com/office/powerpoint/2010/main" val="1177836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y Section Title #">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6" name="Title 11"/>
          <p:cNvSpPr>
            <a:spLocks noGrp="1"/>
          </p:cNvSpPr>
          <p:nvPr>
            <p:ph type="title"/>
          </p:nvPr>
        </p:nvSpPr>
        <p:spPr>
          <a:xfrm>
            <a:off x="1524000" y="511314"/>
            <a:ext cx="7620000" cy="707886"/>
          </a:xfrm>
          <a:prstGeom prst="rect">
            <a:avLst/>
          </a:prstGeom>
          <a:noFill/>
        </p:spPr>
        <p:txBody>
          <a:bodyPr wrap="square" rtlCol="0">
            <a:spAutoFit/>
          </a:bodyPr>
          <a:lstStyle>
            <a:lvl1pPr marL="1143000" indent="-1143000" algn="l" defTabSz="914400" rtl="0" eaLnBrk="1" latinLnBrk="0" hangingPunct="1">
              <a:buSzPct val="150000"/>
              <a:buFont typeface="+mj-lt"/>
              <a:buNone/>
              <a:defRPr lang="en-US" sz="4000" b="1"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sp>
        <p:nvSpPr>
          <p:cNvPr id="8" name="Text Placeholder 13"/>
          <p:cNvSpPr>
            <a:spLocks noGrp="1"/>
          </p:cNvSpPr>
          <p:nvPr>
            <p:ph type="body" sz="quarter" idx="10"/>
          </p:nvPr>
        </p:nvSpPr>
        <p:spPr>
          <a:xfrm>
            <a:off x="685800" y="1524000"/>
            <a:ext cx="8153400" cy="2923877"/>
          </a:xfrm>
          <a:noFill/>
        </p:spPr>
        <p:txBody>
          <a:bodyPr wrap="square" rtlCol="0">
            <a:spAutoFit/>
          </a:bodyPr>
          <a:lstStyle>
            <a:lvl1pPr marL="0" algn="l" defTabSz="914400" rtl="0" eaLnBrk="1" latinLnBrk="0" hangingPunct="1">
              <a:buNone/>
              <a:defRPr lang="en-US" sz="4000" kern="1200" smtClean="0">
                <a:solidFill>
                  <a:schemeClr val="bg1"/>
                </a:solidFill>
                <a:latin typeface="Century Gothic" pitchFamily="34" charset="0"/>
                <a:ea typeface="+mn-ea"/>
                <a:cs typeface="+mn-cs"/>
              </a:defRPr>
            </a:lvl1pPr>
            <a:lvl2pPr marL="0" algn="l" defTabSz="914400" rtl="0" eaLnBrk="1" latinLnBrk="0" hangingPunct="1">
              <a:tabLst>
                <a:tab pos="1377950" algn="l"/>
              </a:tabLst>
              <a:defRPr lang="en-US" sz="4000" kern="1200" smtClean="0">
                <a:solidFill>
                  <a:schemeClr val="bg1"/>
                </a:solidFill>
                <a:latin typeface="Century Gothic" pitchFamily="34" charset="0"/>
                <a:ea typeface="+mn-ea"/>
                <a:cs typeface="+mn-cs"/>
              </a:defRPr>
            </a:lvl2pPr>
            <a:lvl3pPr marL="911225" indent="-228600" algn="l" defTabSz="914400" rtl="0" eaLnBrk="1" latinLnBrk="0" hangingPunct="1">
              <a:defRPr lang="en-US" sz="4000" kern="1200" smtClean="0">
                <a:solidFill>
                  <a:schemeClr val="bg1"/>
                </a:solidFill>
                <a:latin typeface="Century Gothic" pitchFamily="34" charset="0"/>
                <a:ea typeface="+mn-ea"/>
                <a:cs typeface="+mn-cs"/>
              </a:defRPr>
            </a:lvl3pPr>
            <a:lvl4pPr marL="1825625" indent="-228600" algn="l" defTabSz="914400" rtl="0" eaLnBrk="1" latinLnBrk="0" hangingPunct="1">
              <a:defRPr lang="en-US" sz="4000" kern="1200" smtClean="0">
                <a:solidFill>
                  <a:schemeClr val="bg1"/>
                </a:solidFill>
                <a:latin typeface="Century Gothic" pitchFamily="34" charset="0"/>
                <a:ea typeface="+mn-ea"/>
                <a:cs typeface="+mn-cs"/>
              </a:defRPr>
            </a:lvl4pPr>
            <a:lvl5pPr marL="2740025" indent="-228600" algn="l" defTabSz="1651000" rtl="0" eaLnBrk="1" latinLnBrk="0" hangingPunct="1">
              <a:defRPr lang="en-US" sz="4000" kern="1200" dirty="0" smtClean="0">
                <a:solidFill>
                  <a:schemeClr val="bg1"/>
                </a:solidFill>
                <a:latin typeface="Century Gothic" pitchFamily="3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9" name="Text Placeholder 7"/>
          <p:cNvSpPr>
            <a:spLocks noGrp="1"/>
          </p:cNvSpPr>
          <p:nvPr>
            <p:ph type="body" sz="quarter" idx="11" hasCustomPrompt="1"/>
          </p:nvPr>
        </p:nvSpPr>
        <p:spPr>
          <a:xfrm>
            <a:off x="685800" y="228600"/>
            <a:ext cx="1447800" cy="990600"/>
          </a:xfrm>
        </p:spPr>
        <p:txBody>
          <a:bodyPr>
            <a:noAutofit/>
          </a:bodyPr>
          <a:lstStyle>
            <a:lvl1pPr>
              <a:buNone/>
              <a:defRPr sz="6000" b="1">
                <a:solidFill>
                  <a:schemeClr val="bg1"/>
                </a:solidFill>
              </a:defRPr>
            </a:lvl1pPr>
          </a:lstStyle>
          <a:p>
            <a:pPr lvl="0"/>
            <a:r>
              <a:rPr lang="en-US" dirty="0"/>
              <a:t>#</a:t>
            </a:r>
          </a:p>
        </p:txBody>
      </p:sp>
    </p:spTree>
    <p:extLst>
      <p:ext uri="{BB962C8B-B14F-4D97-AF65-F5344CB8AC3E}">
        <p14:creationId xmlns:p14="http://schemas.microsoft.com/office/powerpoint/2010/main" val="11778364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hite Section Title #">
    <p:bg>
      <p:bgRef idx="1001">
        <a:schemeClr val="bg1"/>
      </p:bgRef>
    </p:bg>
    <p:spTree>
      <p:nvGrpSpPr>
        <p:cNvPr id="1" name=""/>
        <p:cNvGrpSpPr/>
        <p:nvPr/>
      </p:nvGrpSpPr>
      <p:grpSpPr>
        <a:xfrm>
          <a:off x="0" y="0"/>
          <a:ext cx="0" cy="0"/>
          <a:chOff x="0" y="0"/>
          <a:chExt cx="0" cy="0"/>
        </a:xfrm>
      </p:grpSpPr>
      <p:sp>
        <p:nvSpPr>
          <p:cNvPr id="12" name="Title 11"/>
          <p:cNvSpPr>
            <a:spLocks noGrp="1"/>
          </p:cNvSpPr>
          <p:nvPr>
            <p:ph type="title"/>
          </p:nvPr>
        </p:nvSpPr>
        <p:spPr>
          <a:xfrm>
            <a:off x="1524000" y="511314"/>
            <a:ext cx="7620000" cy="707886"/>
          </a:xfrm>
          <a:prstGeom prst="rect">
            <a:avLst/>
          </a:prstGeom>
          <a:noFill/>
        </p:spPr>
        <p:txBody>
          <a:bodyPr wrap="square" rtlCol="0">
            <a:spAutoFit/>
          </a:bodyPr>
          <a:lstStyle>
            <a:lvl1pPr marL="1143000" indent="-1143000" algn="l" defTabSz="914400" rtl="0" eaLnBrk="1" latinLnBrk="0" hangingPunct="1">
              <a:buSzPct val="150000"/>
              <a:buFont typeface="+mj-lt"/>
              <a:buNone/>
              <a:defRPr lang="en-US" sz="4000" b="1" kern="1200" dirty="0" smtClean="0">
                <a:solidFill>
                  <a:srgbClr val="8B8376"/>
                </a:solidFill>
                <a:latin typeface="Century Gothic" pitchFamily="34" charset="0"/>
                <a:ea typeface="+mn-ea"/>
                <a:cs typeface="+mn-cs"/>
              </a:defRPr>
            </a:lvl1pPr>
          </a:lstStyle>
          <a:p>
            <a:r>
              <a:rPr lang="en-US"/>
              <a:t>Click to edit Master title style</a:t>
            </a:r>
            <a:endParaRPr lang="en-US" dirty="0"/>
          </a:p>
        </p:txBody>
      </p:sp>
      <p:sp>
        <p:nvSpPr>
          <p:cNvPr id="13" name="Text Placeholder 13"/>
          <p:cNvSpPr>
            <a:spLocks noGrp="1"/>
          </p:cNvSpPr>
          <p:nvPr>
            <p:ph type="body" sz="quarter" idx="10"/>
          </p:nvPr>
        </p:nvSpPr>
        <p:spPr>
          <a:xfrm>
            <a:off x="609600" y="1524000"/>
            <a:ext cx="8153400" cy="2923877"/>
          </a:xfrm>
          <a:noFill/>
        </p:spPr>
        <p:txBody>
          <a:bodyPr wrap="square" rtlCol="0">
            <a:spAutoFit/>
          </a:bodyPr>
          <a:lstStyle>
            <a:lvl1pPr marL="0" algn="l" defTabSz="914400" rtl="0" eaLnBrk="1" latinLnBrk="0" hangingPunct="1">
              <a:buNone/>
              <a:defRPr lang="en-US" sz="4000" kern="1200" smtClean="0">
                <a:solidFill>
                  <a:srgbClr val="8B8376"/>
                </a:solidFill>
                <a:latin typeface="Century Gothic" pitchFamily="34" charset="0"/>
                <a:ea typeface="+mn-ea"/>
                <a:cs typeface="+mn-cs"/>
              </a:defRPr>
            </a:lvl1pPr>
            <a:lvl2pPr marL="0" algn="l" defTabSz="914400" rtl="0" eaLnBrk="1" latinLnBrk="0" hangingPunct="1">
              <a:tabLst>
                <a:tab pos="1377950" algn="l"/>
              </a:tabLst>
              <a:defRPr lang="en-US" sz="4000" kern="1200" smtClean="0">
                <a:solidFill>
                  <a:schemeClr val="bg1"/>
                </a:solidFill>
                <a:latin typeface="Century Gothic" pitchFamily="34" charset="0"/>
                <a:ea typeface="+mn-ea"/>
                <a:cs typeface="+mn-cs"/>
              </a:defRPr>
            </a:lvl2pPr>
            <a:lvl3pPr marL="911225" indent="-228600" algn="l" defTabSz="914400" rtl="0" eaLnBrk="1" latinLnBrk="0" hangingPunct="1">
              <a:defRPr lang="en-US" sz="4000" kern="1200" smtClean="0">
                <a:solidFill>
                  <a:srgbClr val="8B8376"/>
                </a:solidFill>
                <a:latin typeface="Century Gothic" pitchFamily="34" charset="0"/>
                <a:ea typeface="+mn-ea"/>
                <a:cs typeface="+mn-cs"/>
              </a:defRPr>
            </a:lvl3pPr>
            <a:lvl4pPr marL="1825625" indent="-228600" algn="l" defTabSz="914400" rtl="0" eaLnBrk="1" latinLnBrk="0" hangingPunct="1">
              <a:defRPr lang="en-US" sz="4000" kern="1200" smtClean="0">
                <a:solidFill>
                  <a:srgbClr val="8B8376"/>
                </a:solidFill>
                <a:latin typeface="Century Gothic" pitchFamily="34" charset="0"/>
                <a:ea typeface="+mn-ea"/>
                <a:cs typeface="+mn-cs"/>
              </a:defRPr>
            </a:lvl4pPr>
            <a:lvl5pPr marL="2740025" indent="-228600" algn="l" defTabSz="1651000" rtl="0" eaLnBrk="1" latinLnBrk="0" hangingPunct="1">
              <a:defRPr lang="en-US" sz="4000" kern="1200" dirty="0" smtClean="0">
                <a:solidFill>
                  <a:srgbClr val="8B8376"/>
                </a:solidFill>
                <a:latin typeface="Century Gothic" pitchFamily="3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40" cy="365489"/>
          </a:xfrm>
          <a:prstGeom prst="rect">
            <a:avLst/>
          </a:prstGeom>
        </p:spPr>
      </p:pic>
      <p:sp>
        <p:nvSpPr>
          <p:cNvPr id="8" name="Text Placeholder 7"/>
          <p:cNvSpPr>
            <a:spLocks noGrp="1"/>
          </p:cNvSpPr>
          <p:nvPr>
            <p:ph type="body" sz="quarter" idx="11" hasCustomPrompt="1"/>
          </p:nvPr>
        </p:nvSpPr>
        <p:spPr>
          <a:xfrm>
            <a:off x="609600" y="228600"/>
            <a:ext cx="1447800" cy="990600"/>
          </a:xfrm>
        </p:spPr>
        <p:txBody>
          <a:bodyPr>
            <a:noAutofit/>
          </a:bodyPr>
          <a:lstStyle>
            <a:lvl1pPr>
              <a:buNone/>
              <a:defRPr sz="6000" b="1">
                <a:solidFill>
                  <a:srgbClr val="8B8376"/>
                </a:solidFill>
              </a:defRPr>
            </a:lvl1pPr>
          </a:lstStyle>
          <a:p>
            <a:pPr lvl="0"/>
            <a:r>
              <a:rPr lang="en-US" dirty="0"/>
              <a:t>#</a:t>
            </a:r>
          </a:p>
        </p:txBody>
      </p:sp>
    </p:spTree>
    <p:extLst>
      <p:ext uri="{BB962C8B-B14F-4D97-AF65-F5344CB8AC3E}">
        <p14:creationId xmlns:p14="http://schemas.microsoft.com/office/powerpoint/2010/main" val="117783640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White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t"/>
          <a:lstStyle>
            <a:lvl1pPr algn="l">
              <a:defRPr sz="2000" b="1">
                <a:solidFill>
                  <a:srgbClr val="8B8376"/>
                </a:solidFill>
                <a:latin typeface="Century Gothic"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chor="t"/>
          <a:lstStyle>
            <a:lvl1pPr>
              <a:defRPr sz="3200">
                <a:solidFill>
                  <a:srgbClr val="8B8376"/>
                </a:solidFill>
                <a:latin typeface="Century Gothic" pitchFamily="34" charset="0"/>
              </a:defRPr>
            </a:lvl1pPr>
            <a:lvl2pPr>
              <a:defRPr sz="2800">
                <a:solidFill>
                  <a:srgbClr val="8B8376"/>
                </a:solidFill>
                <a:latin typeface="Century Gothic" pitchFamily="34" charset="0"/>
              </a:defRPr>
            </a:lvl2pPr>
            <a:lvl3pPr>
              <a:defRPr sz="2400">
                <a:solidFill>
                  <a:srgbClr val="8B8376"/>
                </a:solidFill>
                <a:latin typeface="Century Gothic" pitchFamily="34" charset="0"/>
              </a:defRPr>
            </a:lvl3pPr>
            <a:lvl4pPr>
              <a:defRPr sz="2000">
                <a:solidFill>
                  <a:srgbClr val="8B8376"/>
                </a:solidFill>
                <a:latin typeface="Century Gothic" pitchFamily="34" charset="0"/>
              </a:defRPr>
            </a:lvl4pPr>
            <a:lvl5pPr>
              <a:defRPr sz="2000">
                <a:solidFill>
                  <a:srgbClr val="8B8376"/>
                </a:solidFill>
                <a:latin typeface="Century Gothic"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nchor="t"/>
          <a:lstStyle>
            <a:lvl1pPr marL="0" indent="0">
              <a:buNone/>
              <a:defRPr sz="1400">
                <a:solidFill>
                  <a:srgbClr val="8B8376"/>
                </a:solidFill>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40" cy="365489"/>
          </a:xfrm>
          <a:prstGeom prst="rect">
            <a:avLst/>
          </a:prstGeom>
        </p:spPr>
      </p:pic>
      <p:sp>
        <p:nvSpPr>
          <p:cNvPr id="9" name="Date Placeholder 3"/>
          <p:cNvSpPr>
            <a:spLocks noGrp="1"/>
          </p:cNvSpPr>
          <p:nvPr>
            <p:ph type="dt" sz="half" idx="10"/>
          </p:nvPr>
        </p:nvSpPr>
        <p:spPr>
          <a:xfrm>
            <a:off x="3429000" y="6324600"/>
            <a:ext cx="1295400" cy="365125"/>
          </a:xfrm>
          <a:prstGeom prst="rect">
            <a:avLst/>
          </a:prstGeom>
        </p:spPr>
        <p:txBody>
          <a:bodyPr vert="horz" lIns="91440" tIns="45720" rIns="91440" bIns="45720" rtlCol="0" anchor="t"/>
          <a:lstStyle>
            <a:lvl1pPr algn="ctr">
              <a:defRPr sz="1200">
                <a:solidFill>
                  <a:srgbClr val="FF9B26"/>
                </a:solidFill>
                <a:latin typeface="Century Gothic" pitchFamily="34" charset="0"/>
              </a:defRPr>
            </a:lvl1pPr>
          </a:lstStyle>
          <a:p>
            <a:fld id="{5620D1E8-036D-45B0-B442-4169D32A137A}" type="datetimeFigureOut">
              <a:rPr lang="en-US" smtClean="0"/>
              <a:pPr/>
              <a:t>9/1/2016</a:t>
            </a:fld>
            <a:endParaRPr lang="en-US" dirty="0"/>
          </a:p>
        </p:txBody>
      </p:sp>
      <p:sp>
        <p:nvSpPr>
          <p:cNvPr id="10" name="Footer Placeholder 4"/>
          <p:cNvSpPr>
            <a:spLocks noGrp="1"/>
          </p:cNvSpPr>
          <p:nvPr>
            <p:ph type="ftr" sz="quarter" idx="3"/>
          </p:nvPr>
        </p:nvSpPr>
        <p:spPr>
          <a:xfrm>
            <a:off x="533400" y="6324600"/>
            <a:ext cx="2895600" cy="365125"/>
          </a:xfrm>
          <a:prstGeom prst="rect">
            <a:avLst/>
          </a:prstGeom>
        </p:spPr>
        <p:txBody>
          <a:bodyPr vert="horz" lIns="91440" tIns="45720" rIns="91440" bIns="45720" rtlCol="0" anchor="t"/>
          <a:lstStyle>
            <a:lvl1pPr algn="l">
              <a:defRPr sz="1200">
                <a:solidFill>
                  <a:srgbClr val="FF9B26"/>
                </a:solidFill>
                <a:latin typeface="Century Gothic" pitchFamily="34" charset="0"/>
              </a:defRPr>
            </a:lvl1pPr>
          </a:lstStyle>
          <a:p>
            <a:endParaRPr lang="en-US" dirty="0"/>
          </a:p>
        </p:txBody>
      </p:sp>
      <p:sp>
        <p:nvSpPr>
          <p:cNvPr id="11" name="Slide Number Placeholder 5"/>
          <p:cNvSpPr>
            <a:spLocks noGrp="1"/>
          </p:cNvSpPr>
          <p:nvPr>
            <p:ph type="sldNum" sz="quarter" idx="4"/>
          </p:nvPr>
        </p:nvSpPr>
        <p:spPr>
          <a:xfrm>
            <a:off x="4724400" y="6324600"/>
            <a:ext cx="1295400" cy="365125"/>
          </a:xfrm>
          <a:prstGeom prst="rect">
            <a:avLst/>
          </a:prstGeom>
        </p:spPr>
        <p:txBody>
          <a:bodyPr vert="horz" lIns="91440" tIns="45720" rIns="91440" bIns="45720" rtlCol="0" anchor="t"/>
          <a:lstStyle>
            <a:lvl1pPr algn="ctr">
              <a:defRPr sz="1200">
                <a:solidFill>
                  <a:schemeClr val="tx1">
                    <a:tint val="75000"/>
                  </a:schemeClr>
                </a:solidFill>
                <a:latin typeface="Century Gothic" pitchFamily="34" charset="0"/>
              </a:defRPr>
            </a:lvl1pPr>
          </a:lstStyle>
          <a:p>
            <a:fld id="{3178CFF5-1EF5-4FDA-A119-3041D8D196A5}"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Orange Content with Caption">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t"/>
          <a:lstStyle>
            <a:lvl1pPr algn="l">
              <a:defRPr sz="2000" b="1">
                <a:solidFill>
                  <a:schemeClr val="bg1"/>
                </a:solidFill>
                <a:latin typeface="Century Gothic"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chor="t"/>
          <a:lstStyle>
            <a:lvl1pPr>
              <a:defRPr sz="3200">
                <a:solidFill>
                  <a:schemeClr val="bg1"/>
                </a:solidFill>
                <a:latin typeface="Century Gothic" pitchFamily="34" charset="0"/>
              </a:defRPr>
            </a:lvl1pPr>
            <a:lvl2pPr>
              <a:defRPr sz="2800">
                <a:solidFill>
                  <a:schemeClr val="bg1"/>
                </a:solidFill>
                <a:latin typeface="Century Gothic" pitchFamily="34" charset="0"/>
              </a:defRPr>
            </a:lvl2pPr>
            <a:lvl3pPr>
              <a:defRPr sz="2400">
                <a:solidFill>
                  <a:schemeClr val="bg1"/>
                </a:solidFill>
                <a:latin typeface="Century Gothic" pitchFamily="34" charset="0"/>
              </a:defRPr>
            </a:lvl3pPr>
            <a:lvl4pPr>
              <a:defRPr sz="2000">
                <a:solidFill>
                  <a:schemeClr val="bg1"/>
                </a:solidFill>
                <a:latin typeface="Century Gothic" pitchFamily="34" charset="0"/>
              </a:defRPr>
            </a:lvl4pPr>
            <a:lvl5pPr>
              <a:defRPr sz="2000">
                <a:solidFill>
                  <a:schemeClr val="bg1"/>
                </a:solidFill>
                <a:latin typeface="Century Gothic"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nchor="t"/>
          <a:lstStyle>
            <a:lvl1pPr marL="0" indent="0">
              <a:buNone/>
              <a:defRPr sz="1400">
                <a:solidFill>
                  <a:schemeClr val="bg1"/>
                </a:solidFill>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Gray Content with Caption">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t"/>
          <a:lstStyle>
            <a:lvl1pPr algn="l">
              <a:defRPr sz="2000" b="1">
                <a:solidFill>
                  <a:schemeClr val="bg1"/>
                </a:solidFill>
                <a:latin typeface="Century Gothic"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chor="t"/>
          <a:lstStyle>
            <a:lvl1pPr>
              <a:defRPr sz="3200">
                <a:solidFill>
                  <a:srgbClr val="8B8376"/>
                </a:solidFill>
                <a:latin typeface="Century Gothic" pitchFamily="34" charset="0"/>
              </a:defRPr>
            </a:lvl1pPr>
            <a:lvl2pPr>
              <a:defRPr sz="2800">
                <a:solidFill>
                  <a:schemeClr val="bg1"/>
                </a:solidFill>
                <a:latin typeface="Century Gothic" pitchFamily="34" charset="0"/>
              </a:defRPr>
            </a:lvl2pPr>
            <a:lvl3pPr>
              <a:defRPr sz="2400">
                <a:solidFill>
                  <a:schemeClr val="bg1"/>
                </a:solidFill>
                <a:latin typeface="Century Gothic" pitchFamily="34" charset="0"/>
              </a:defRPr>
            </a:lvl3pPr>
            <a:lvl4pPr>
              <a:defRPr sz="2000">
                <a:solidFill>
                  <a:schemeClr val="bg1"/>
                </a:solidFill>
                <a:latin typeface="Century Gothic" pitchFamily="34" charset="0"/>
              </a:defRPr>
            </a:lvl4pPr>
            <a:lvl5pPr>
              <a:defRPr sz="2000">
                <a:solidFill>
                  <a:schemeClr val="bg1"/>
                </a:solidFill>
                <a:latin typeface="Century Gothic"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nchor="t"/>
          <a:lstStyle>
            <a:lvl1pPr marL="0" indent="0">
              <a:buNone/>
              <a:defRPr sz="1400">
                <a:solidFill>
                  <a:schemeClr val="bg1"/>
                </a:solidFill>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10" name="Date Placeholder 1"/>
          <p:cNvSpPr>
            <a:spLocks noGrp="1"/>
          </p:cNvSpPr>
          <p:nvPr>
            <p:ph type="dt" sz="half" idx="10"/>
          </p:nvPr>
        </p:nvSpPr>
        <p:spPr>
          <a:xfrm>
            <a:off x="3352800" y="6324600"/>
            <a:ext cx="1295400" cy="365125"/>
          </a:xfrm>
          <a:prstGeom prst="rect">
            <a:avLst/>
          </a:prstGeom>
        </p:spPr>
        <p:txBody>
          <a:bodyPr anchor="t"/>
          <a:lstStyle>
            <a:lvl1pPr>
              <a:defRPr>
                <a:solidFill>
                  <a:schemeClr val="bg1"/>
                </a:solidFill>
                <a:latin typeface="Century Gothic" pitchFamily="34" charset="0"/>
              </a:defRPr>
            </a:lvl1pPr>
          </a:lstStyle>
          <a:p>
            <a:fld id="{5620D1E8-036D-45B0-B442-4169D32A137A}" type="datetimeFigureOut">
              <a:rPr lang="en-US" smtClean="0"/>
              <a:pPr/>
              <a:t>9/1/2016</a:t>
            </a:fld>
            <a:endParaRPr lang="en-US"/>
          </a:p>
        </p:txBody>
      </p:sp>
      <p:sp>
        <p:nvSpPr>
          <p:cNvPr id="11" name="Footer Placeholder 2"/>
          <p:cNvSpPr>
            <a:spLocks noGrp="1"/>
          </p:cNvSpPr>
          <p:nvPr>
            <p:ph type="ftr" sz="quarter" idx="11"/>
          </p:nvPr>
        </p:nvSpPr>
        <p:spPr>
          <a:xfrm>
            <a:off x="457200" y="6324600"/>
            <a:ext cx="2895600" cy="365125"/>
          </a:xfrm>
          <a:prstGeom prst="rect">
            <a:avLst/>
          </a:prstGeom>
        </p:spPr>
        <p:txBody>
          <a:bodyPr anchor="t"/>
          <a:lstStyle>
            <a:lvl1pPr>
              <a:defRPr>
                <a:solidFill>
                  <a:schemeClr val="bg1"/>
                </a:solidFill>
                <a:latin typeface="Century Gothic" pitchFamily="34" charset="0"/>
              </a:defRPr>
            </a:lvl1pPr>
          </a:lstStyle>
          <a:p>
            <a:endParaRPr lang="en-US"/>
          </a:p>
        </p:txBody>
      </p:sp>
      <p:sp>
        <p:nvSpPr>
          <p:cNvPr id="12" name="Slide Number Placeholder 3"/>
          <p:cNvSpPr>
            <a:spLocks noGrp="1"/>
          </p:cNvSpPr>
          <p:nvPr>
            <p:ph type="sldNum" sz="quarter" idx="12"/>
          </p:nvPr>
        </p:nvSpPr>
        <p:spPr>
          <a:xfrm>
            <a:off x="4648200" y="6324600"/>
            <a:ext cx="1295400" cy="365125"/>
          </a:xfrm>
          <a:prstGeom prst="rect">
            <a:avLst/>
          </a:prstGeom>
        </p:spPr>
        <p:txBody>
          <a:bodyPr anchor="t"/>
          <a:lstStyle>
            <a:lvl1pPr>
              <a:defRPr>
                <a:solidFill>
                  <a:srgbClr val="FF9B26"/>
                </a:solidFill>
                <a:latin typeface="Century Gothic" pitchFamily="34" charset="0"/>
              </a:defRPr>
            </a:lvl1pPr>
          </a:lstStyle>
          <a:p>
            <a:fld id="{3178CFF5-1EF5-4FDA-A119-3041D8D196A5}"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ite Bullets Orange Type">
    <p:spTree>
      <p:nvGrpSpPr>
        <p:cNvPr id="1" name=""/>
        <p:cNvGrpSpPr/>
        <p:nvPr/>
      </p:nvGrpSpPr>
      <p:grpSpPr>
        <a:xfrm>
          <a:off x="0" y="0"/>
          <a:ext cx="0" cy="0"/>
          <a:chOff x="0" y="0"/>
          <a:chExt cx="0" cy="0"/>
        </a:xfrm>
      </p:grpSpPr>
      <p:sp>
        <p:nvSpPr>
          <p:cNvPr id="15" name="Title 14"/>
          <p:cNvSpPr>
            <a:spLocks noGrp="1"/>
          </p:cNvSpPr>
          <p:nvPr>
            <p:ph type="title"/>
          </p:nvPr>
        </p:nvSpPr>
        <p:spPr>
          <a:xfrm>
            <a:off x="457200" y="492195"/>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rgbClr val="8B8376"/>
                </a:solidFill>
                <a:latin typeface="Century Gothic" pitchFamily="34" charset="0"/>
                <a:ea typeface="+mn-ea"/>
                <a:cs typeface="+mn-cs"/>
              </a:defRPr>
            </a:lvl1pPr>
          </a:lstStyle>
          <a:p>
            <a:r>
              <a:rPr lang="en-US"/>
              <a:t>Click to edit Master title style</a:t>
            </a: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40" cy="365489"/>
          </a:xfrm>
          <a:prstGeom prst="rect">
            <a:avLst/>
          </a:prstGeom>
        </p:spPr>
      </p:pic>
      <p:sp>
        <p:nvSpPr>
          <p:cNvPr id="11" name="Date Placeholder 3"/>
          <p:cNvSpPr>
            <a:spLocks noGrp="1"/>
          </p:cNvSpPr>
          <p:nvPr>
            <p:ph type="dt" sz="half" idx="2"/>
          </p:nvPr>
        </p:nvSpPr>
        <p:spPr>
          <a:xfrm>
            <a:off x="3429000" y="6324600"/>
            <a:ext cx="1295400" cy="365125"/>
          </a:xfrm>
          <a:prstGeom prst="rect">
            <a:avLst/>
          </a:prstGeom>
        </p:spPr>
        <p:txBody>
          <a:bodyPr vert="horz" lIns="91440" tIns="45720" rIns="91440" bIns="45720" rtlCol="0" anchor="t"/>
          <a:lstStyle>
            <a:lvl1pPr algn="ctr">
              <a:defRPr sz="1200">
                <a:solidFill>
                  <a:srgbClr val="FF9B26"/>
                </a:solidFill>
                <a:latin typeface="Century Gothic" pitchFamily="34" charset="0"/>
              </a:defRPr>
            </a:lvl1pPr>
          </a:lstStyle>
          <a:p>
            <a:fld id="{5620D1E8-036D-45B0-B442-4169D32A137A}" type="datetimeFigureOut">
              <a:rPr lang="en-US" smtClean="0"/>
              <a:pPr/>
              <a:t>9/1/2016</a:t>
            </a:fld>
            <a:endParaRPr lang="en-US" dirty="0"/>
          </a:p>
        </p:txBody>
      </p:sp>
      <p:sp>
        <p:nvSpPr>
          <p:cNvPr id="16" name="Footer Placeholder 4"/>
          <p:cNvSpPr>
            <a:spLocks noGrp="1"/>
          </p:cNvSpPr>
          <p:nvPr>
            <p:ph type="ftr" sz="quarter" idx="3"/>
          </p:nvPr>
        </p:nvSpPr>
        <p:spPr>
          <a:xfrm>
            <a:off x="533400" y="6324600"/>
            <a:ext cx="2895600" cy="365125"/>
          </a:xfrm>
          <a:prstGeom prst="rect">
            <a:avLst/>
          </a:prstGeom>
        </p:spPr>
        <p:txBody>
          <a:bodyPr vert="horz" lIns="91440" tIns="45720" rIns="91440" bIns="45720" rtlCol="0" anchor="t"/>
          <a:lstStyle>
            <a:lvl1pPr algn="l">
              <a:defRPr sz="1200">
                <a:solidFill>
                  <a:srgbClr val="FF9B26"/>
                </a:solidFill>
                <a:latin typeface="Century Gothic" pitchFamily="34" charset="0"/>
              </a:defRPr>
            </a:lvl1pPr>
          </a:lstStyle>
          <a:p>
            <a:endParaRPr lang="en-US" dirty="0"/>
          </a:p>
        </p:txBody>
      </p:sp>
      <p:sp>
        <p:nvSpPr>
          <p:cNvPr id="17" name="Slide Number Placeholder 5"/>
          <p:cNvSpPr>
            <a:spLocks noGrp="1"/>
          </p:cNvSpPr>
          <p:nvPr>
            <p:ph type="sldNum" sz="quarter" idx="4"/>
          </p:nvPr>
        </p:nvSpPr>
        <p:spPr>
          <a:xfrm>
            <a:off x="4724400" y="6324600"/>
            <a:ext cx="1295400" cy="365125"/>
          </a:xfrm>
          <a:prstGeom prst="rect">
            <a:avLst/>
          </a:prstGeom>
        </p:spPr>
        <p:txBody>
          <a:bodyPr vert="horz" lIns="91440" tIns="45720" rIns="91440" bIns="45720" rtlCol="0" anchor="t"/>
          <a:lstStyle>
            <a:lvl1pPr algn="ctr">
              <a:defRPr sz="1200">
                <a:solidFill>
                  <a:schemeClr val="tx1">
                    <a:tint val="75000"/>
                  </a:schemeClr>
                </a:solidFill>
                <a:latin typeface="Century Gothic" pitchFamily="34" charset="0"/>
              </a:defRPr>
            </a:lvl1pPr>
          </a:lstStyle>
          <a:p>
            <a:fld id="{3178CFF5-1EF5-4FDA-A119-3041D8D196A5}" type="slidenum">
              <a:rPr lang="en-US" smtClean="0"/>
              <a:pPr/>
              <a:t>‹#›</a:t>
            </a:fld>
            <a:endParaRPr lang="en-US"/>
          </a:p>
        </p:txBody>
      </p:sp>
      <p:sp>
        <p:nvSpPr>
          <p:cNvPr id="14" name="Text Placeholder 17"/>
          <p:cNvSpPr>
            <a:spLocks noGrp="1"/>
          </p:cNvSpPr>
          <p:nvPr>
            <p:ph type="body" sz="quarter" idx="19"/>
          </p:nvPr>
        </p:nvSpPr>
        <p:spPr>
          <a:xfrm>
            <a:off x="457200" y="1905000"/>
            <a:ext cx="8305800" cy="4343400"/>
          </a:xfrm>
        </p:spPr>
        <p:txBody>
          <a:bodyPr/>
          <a:lstStyle>
            <a:lvl1pPr>
              <a:buFont typeface="Arial" pitchFamily="34" charset="0"/>
              <a:buChar char="•"/>
              <a:defRPr b="1">
                <a:solidFill>
                  <a:srgbClr val="FF9B26"/>
                </a:solidFill>
              </a:defRPr>
            </a:lvl1pPr>
            <a:lvl2pPr>
              <a:buFont typeface="Arial" pitchFamily="34" charset="0"/>
              <a:buChar char="•"/>
              <a:defRPr b="1">
                <a:solidFill>
                  <a:srgbClr val="FF9B26"/>
                </a:solidFill>
              </a:defRPr>
            </a:lvl2pPr>
            <a:lvl3pPr>
              <a:buFont typeface="Arial" pitchFamily="34" charset="0"/>
              <a:buChar char="•"/>
              <a:defRPr b="1">
                <a:solidFill>
                  <a:srgbClr val="FF9B26"/>
                </a:solidFill>
              </a:defRPr>
            </a:lvl3pPr>
            <a:lvl4pPr>
              <a:buFont typeface="Arial" pitchFamily="34" charset="0"/>
              <a:buChar char="•"/>
              <a:defRPr b="1">
                <a:solidFill>
                  <a:srgbClr val="FF9B26"/>
                </a:solidFill>
              </a:defRPr>
            </a:lvl4pPr>
            <a:lvl5pPr>
              <a:buFont typeface="Arial" pitchFamily="34" charset="0"/>
              <a:buChar char="•"/>
              <a:defRPr b="1">
                <a:solidFill>
                  <a:srgbClr val="FF9B2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66675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ay Bullets White Type">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a:xfrm>
            <a:off x="457200" y="4572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18" name="Date Placeholder 1"/>
          <p:cNvSpPr>
            <a:spLocks noGrp="1"/>
          </p:cNvSpPr>
          <p:nvPr>
            <p:ph type="dt" sz="half" idx="10"/>
          </p:nvPr>
        </p:nvSpPr>
        <p:spPr>
          <a:xfrm>
            <a:off x="3429000" y="6324600"/>
            <a:ext cx="1295400" cy="365125"/>
          </a:xfrm>
          <a:prstGeom prst="rect">
            <a:avLst/>
          </a:prstGeom>
        </p:spPr>
        <p:txBody>
          <a:bodyPr anchor="t"/>
          <a:lstStyle>
            <a:lvl1pPr>
              <a:defRPr>
                <a:solidFill>
                  <a:schemeClr val="bg1"/>
                </a:solidFill>
                <a:latin typeface="Century Gothic" pitchFamily="34" charset="0"/>
              </a:defRPr>
            </a:lvl1pPr>
          </a:lstStyle>
          <a:p>
            <a:fld id="{5620D1E8-036D-45B0-B442-4169D32A137A}" type="datetimeFigureOut">
              <a:rPr lang="en-US" smtClean="0"/>
              <a:pPr/>
              <a:t>9/1/2016</a:t>
            </a:fld>
            <a:endParaRPr lang="en-US"/>
          </a:p>
        </p:txBody>
      </p:sp>
      <p:sp>
        <p:nvSpPr>
          <p:cNvPr id="19" name="Footer Placeholder 2"/>
          <p:cNvSpPr>
            <a:spLocks noGrp="1"/>
          </p:cNvSpPr>
          <p:nvPr>
            <p:ph type="ftr" sz="quarter" idx="11"/>
          </p:nvPr>
        </p:nvSpPr>
        <p:spPr>
          <a:xfrm>
            <a:off x="533400" y="6324600"/>
            <a:ext cx="2895600" cy="365125"/>
          </a:xfrm>
          <a:prstGeom prst="rect">
            <a:avLst/>
          </a:prstGeom>
        </p:spPr>
        <p:txBody>
          <a:bodyPr anchor="t"/>
          <a:lstStyle>
            <a:lvl1pPr>
              <a:defRPr>
                <a:solidFill>
                  <a:schemeClr val="bg1"/>
                </a:solidFill>
                <a:latin typeface="Century Gothic" pitchFamily="34" charset="0"/>
              </a:defRPr>
            </a:lvl1pPr>
          </a:lstStyle>
          <a:p>
            <a:endParaRPr lang="en-US"/>
          </a:p>
        </p:txBody>
      </p:sp>
      <p:sp>
        <p:nvSpPr>
          <p:cNvPr id="20" name="Slide Number Placeholder 3"/>
          <p:cNvSpPr>
            <a:spLocks noGrp="1"/>
          </p:cNvSpPr>
          <p:nvPr>
            <p:ph type="sldNum" sz="quarter" idx="12"/>
          </p:nvPr>
        </p:nvSpPr>
        <p:spPr>
          <a:xfrm>
            <a:off x="4724400" y="6324600"/>
            <a:ext cx="1295400" cy="365125"/>
          </a:xfrm>
          <a:prstGeom prst="rect">
            <a:avLst/>
          </a:prstGeom>
        </p:spPr>
        <p:txBody>
          <a:bodyPr anchor="t"/>
          <a:lstStyle>
            <a:lvl1pPr>
              <a:defRPr>
                <a:solidFill>
                  <a:schemeClr val="bg1"/>
                </a:solidFill>
                <a:latin typeface="Century Gothic" pitchFamily="34" charset="0"/>
              </a:defRPr>
            </a:lvl1pPr>
          </a:lstStyle>
          <a:p>
            <a:fld id="{3178CFF5-1EF5-4FDA-A119-3041D8D196A5}" type="slidenum">
              <a:rPr lang="en-US" smtClean="0"/>
              <a:pPr/>
              <a:t>‹#›</a:t>
            </a:fld>
            <a:endParaRPr lang="en-US" dirty="0"/>
          </a:p>
        </p:txBody>
      </p:sp>
      <p:sp>
        <p:nvSpPr>
          <p:cNvPr id="14" name="Text Placeholder 17"/>
          <p:cNvSpPr>
            <a:spLocks noGrp="1"/>
          </p:cNvSpPr>
          <p:nvPr>
            <p:ph type="body" sz="quarter" idx="19"/>
          </p:nvPr>
        </p:nvSpPr>
        <p:spPr>
          <a:xfrm>
            <a:off x="457200" y="1905000"/>
            <a:ext cx="8305800" cy="4343400"/>
          </a:xfrm>
        </p:spPr>
        <p:txBody>
          <a:bodyPr/>
          <a:lstStyle>
            <a:lvl1pPr>
              <a:buFont typeface="Arial" pitchFamily="34" charset="0"/>
              <a:buChar char="•"/>
              <a:defRPr>
                <a:solidFill>
                  <a:schemeClr val="bg1"/>
                </a:solidFill>
              </a:defRPr>
            </a:lvl1pPr>
            <a:lvl2pPr>
              <a:buFont typeface="Arial" pitchFamily="34" charset="0"/>
              <a:buChar char="•"/>
              <a:defRPr>
                <a:solidFill>
                  <a:schemeClr val="bg1"/>
                </a:solidFill>
              </a:defRPr>
            </a:lvl2pPr>
            <a:lvl3pPr>
              <a:buFont typeface="Arial" pitchFamily="34" charset="0"/>
              <a:buChar char="•"/>
              <a:defRPr>
                <a:solidFill>
                  <a:schemeClr val="bg1"/>
                </a:solidFill>
              </a:defRPr>
            </a:lvl3pPr>
            <a:lvl4pPr>
              <a:buFont typeface="Arial" pitchFamily="34" charset="0"/>
              <a:buChar char="•"/>
              <a:defRPr>
                <a:solidFill>
                  <a:schemeClr val="bg1"/>
                </a:solidFill>
              </a:defRPr>
            </a:lvl4pPr>
            <a:lvl5pPr>
              <a:buFont typeface="Arial" pitchFamily="34" charset="0"/>
              <a:buChar cha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710558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hite Chart">
    <p:spTree>
      <p:nvGrpSpPr>
        <p:cNvPr id="1" name=""/>
        <p:cNvGrpSpPr/>
        <p:nvPr/>
      </p:nvGrpSpPr>
      <p:grpSpPr>
        <a:xfrm>
          <a:off x="0" y="0"/>
          <a:ext cx="0" cy="0"/>
          <a:chOff x="0" y="0"/>
          <a:chExt cx="0" cy="0"/>
        </a:xfrm>
      </p:grpSpPr>
      <p:sp>
        <p:nvSpPr>
          <p:cNvPr id="10" name="Title 9"/>
          <p:cNvSpPr>
            <a:spLocks noGrp="1"/>
          </p:cNvSpPr>
          <p:nvPr>
            <p:ph type="title"/>
          </p:nvPr>
        </p:nvSpPr>
        <p:spPr>
          <a:xfrm>
            <a:off x="457200" y="3810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rgbClr val="8B8376"/>
                </a:solidFill>
                <a:latin typeface="Century Gothic" pitchFamily="34" charset="0"/>
                <a:ea typeface="+mn-ea"/>
                <a:cs typeface="+mn-cs"/>
              </a:defRPr>
            </a:lvl1pPr>
          </a:lstStyle>
          <a:p>
            <a:r>
              <a:rPr lang="en-US"/>
              <a:t>Click to edit Master title style</a:t>
            </a:r>
            <a:endParaRPr lang="en-US" dirty="0"/>
          </a:p>
        </p:txBody>
      </p:sp>
      <p:sp>
        <p:nvSpPr>
          <p:cNvPr id="7" name="Chart Placeholder 12"/>
          <p:cNvSpPr>
            <a:spLocks noGrp="1"/>
          </p:cNvSpPr>
          <p:nvPr>
            <p:ph type="chart" sz="quarter" idx="13"/>
          </p:nvPr>
        </p:nvSpPr>
        <p:spPr>
          <a:xfrm>
            <a:off x="533400" y="1295400"/>
            <a:ext cx="7924800" cy="3810000"/>
          </a:xfrm>
        </p:spPr>
        <p:txBody>
          <a:bodyPr anchor="t"/>
          <a:lstStyle>
            <a:lvl1pPr>
              <a:defRPr>
                <a:solidFill>
                  <a:srgbClr val="8B8376"/>
                </a:solidFill>
                <a:latin typeface="Century Gothic" pitchFamily="34" charset="0"/>
              </a:defRPr>
            </a:lvl1pPr>
          </a:lstStyle>
          <a:p>
            <a:r>
              <a:rPr lang="en-US"/>
              <a:t>Click icon to add chart</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40" cy="365489"/>
          </a:xfrm>
          <a:prstGeom prst="rect">
            <a:avLst/>
          </a:prstGeom>
        </p:spPr>
      </p:pic>
      <p:sp>
        <p:nvSpPr>
          <p:cNvPr id="13" name="Date Placeholder 3"/>
          <p:cNvSpPr>
            <a:spLocks noGrp="1"/>
          </p:cNvSpPr>
          <p:nvPr>
            <p:ph type="dt" sz="half" idx="2"/>
          </p:nvPr>
        </p:nvSpPr>
        <p:spPr>
          <a:xfrm>
            <a:off x="3429000" y="6324600"/>
            <a:ext cx="1295400" cy="365125"/>
          </a:xfrm>
          <a:prstGeom prst="rect">
            <a:avLst/>
          </a:prstGeom>
        </p:spPr>
        <p:txBody>
          <a:bodyPr vert="horz" lIns="91440" tIns="45720" rIns="91440" bIns="45720" rtlCol="0" anchor="t"/>
          <a:lstStyle>
            <a:lvl1pPr algn="ctr">
              <a:defRPr sz="1200">
                <a:solidFill>
                  <a:srgbClr val="FF9B26"/>
                </a:solidFill>
                <a:latin typeface="Century Gothic" pitchFamily="34" charset="0"/>
              </a:defRPr>
            </a:lvl1pPr>
          </a:lstStyle>
          <a:p>
            <a:fld id="{5620D1E8-036D-45B0-B442-4169D32A137A}" type="datetimeFigureOut">
              <a:rPr lang="en-US" smtClean="0"/>
              <a:pPr/>
              <a:t>9/1/2016</a:t>
            </a:fld>
            <a:endParaRPr lang="en-US" dirty="0"/>
          </a:p>
        </p:txBody>
      </p:sp>
      <p:sp>
        <p:nvSpPr>
          <p:cNvPr id="14" name="Footer Placeholder 4"/>
          <p:cNvSpPr>
            <a:spLocks noGrp="1"/>
          </p:cNvSpPr>
          <p:nvPr>
            <p:ph type="ftr" sz="quarter" idx="3"/>
          </p:nvPr>
        </p:nvSpPr>
        <p:spPr>
          <a:xfrm>
            <a:off x="533400" y="6324600"/>
            <a:ext cx="2895600" cy="365125"/>
          </a:xfrm>
          <a:prstGeom prst="rect">
            <a:avLst/>
          </a:prstGeom>
        </p:spPr>
        <p:txBody>
          <a:bodyPr vert="horz" lIns="91440" tIns="45720" rIns="91440" bIns="45720" rtlCol="0" anchor="t"/>
          <a:lstStyle>
            <a:lvl1pPr algn="l">
              <a:defRPr sz="1200">
                <a:solidFill>
                  <a:srgbClr val="FF9B26"/>
                </a:solidFill>
                <a:latin typeface="Century Gothic" pitchFamily="34" charset="0"/>
              </a:defRPr>
            </a:lvl1pPr>
          </a:lstStyle>
          <a:p>
            <a:endParaRPr lang="en-US" dirty="0"/>
          </a:p>
        </p:txBody>
      </p:sp>
      <p:sp>
        <p:nvSpPr>
          <p:cNvPr id="15" name="Slide Number Placeholder 5"/>
          <p:cNvSpPr>
            <a:spLocks noGrp="1"/>
          </p:cNvSpPr>
          <p:nvPr>
            <p:ph type="sldNum" sz="quarter" idx="4"/>
          </p:nvPr>
        </p:nvSpPr>
        <p:spPr>
          <a:xfrm>
            <a:off x="4724400" y="6324600"/>
            <a:ext cx="1295400" cy="365125"/>
          </a:xfrm>
          <a:prstGeom prst="rect">
            <a:avLst/>
          </a:prstGeom>
        </p:spPr>
        <p:txBody>
          <a:bodyPr vert="horz" lIns="91440" tIns="45720" rIns="91440" bIns="45720" rtlCol="0" anchor="t"/>
          <a:lstStyle>
            <a:lvl1pPr algn="ctr">
              <a:defRPr sz="1200">
                <a:solidFill>
                  <a:schemeClr val="tx1">
                    <a:tint val="75000"/>
                  </a:schemeClr>
                </a:solidFill>
                <a:latin typeface="Century Gothic" pitchFamily="34" charset="0"/>
              </a:defRPr>
            </a:lvl1pPr>
          </a:lstStyle>
          <a:p>
            <a:fld id="{3178CFF5-1EF5-4FDA-A119-3041D8D196A5}"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ay Chart">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15" name="Title 9"/>
          <p:cNvSpPr>
            <a:spLocks noGrp="1"/>
          </p:cNvSpPr>
          <p:nvPr>
            <p:ph type="title"/>
          </p:nvPr>
        </p:nvSpPr>
        <p:spPr>
          <a:xfrm>
            <a:off x="457200" y="3810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sp>
        <p:nvSpPr>
          <p:cNvPr id="7" name="Chart Placeholder 12"/>
          <p:cNvSpPr>
            <a:spLocks noGrp="1"/>
          </p:cNvSpPr>
          <p:nvPr>
            <p:ph type="chart" sz="quarter" idx="13"/>
          </p:nvPr>
        </p:nvSpPr>
        <p:spPr>
          <a:xfrm>
            <a:off x="533400" y="1295400"/>
            <a:ext cx="7924800" cy="3810000"/>
          </a:xfrm>
        </p:spPr>
        <p:txBody>
          <a:bodyPr anchor="t"/>
          <a:lstStyle>
            <a:lvl1pPr>
              <a:defRPr>
                <a:solidFill>
                  <a:schemeClr val="bg1"/>
                </a:solidFill>
                <a:latin typeface="Century Gothic" pitchFamily="34" charset="0"/>
              </a:defRPr>
            </a:lvl1pPr>
          </a:lstStyle>
          <a:p>
            <a:r>
              <a:rPr lang="en-US"/>
              <a:t>Click icon to add chart</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16" name="Date Placeholder 1"/>
          <p:cNvSpPr>
            <a:spLocks noGrp="1"/>
          </p:cNvSpPr>
          <p:nvPr>
            <p:ph type="dt" sz="half" idx="10"/>
          </p:nvPr>
        </p:nvSpPr>
        <p:spPr>
          <a:xfrm>
            <a:off x="3429000" y="6324600"/>
            <a:ext cx="1295400" cy="365125"/>
          </a:xfrm>
          <a:prstGeom prst="rect">
            <a:avLst/>
          </a:prstGeom>
        </p:spPr>
        <p:txBody>
          <a:bodyPr anchor="t"/>
          <a:lstStyle>
            <a:lvl1pPr>
              <a:defRPr>
                <a:solidFill>
                  <a:schemeClr val="bg1"/>
                </a:solidFill>
                <a:latin typeface="Century Gothic" pitchFamily="34" charset="0"/>
              </a:defRPr>
            </a:lvl1pPr>
          </a:lstStyle>
          <a:p>
            <a:fld id="{5620D1E8-036D-45B0-B442-4169D32A137A}" type="datetimeFigureOut">
              <a:rPr lang="en-US" smtClean="0"/>
              <a:pPr/>
              <a:t>9/1/2016</a:t>
            </a:fld>
            <a:endParaRPr lang="en-US"/>
          </a:p>
        </p:txBody>
      </p:sp>
      <p:sp>
        <p:nvSpPr>
          <p:cNvPr id="17" name="Footer Placeholder 2"/>
          <p:cNvSpPr>
            <a:spLocks noGrp="1"/>
          </p:cNvSpPr>
          <p:nvPr>
            <p:ph type="ftr" sz="quarter" idx="11"/>
          </p:nvPr>
        </p:nvSpPr>
        <p:spPr>
          <a:xfrm>
            <a:off x="533400" y="6313179"/>
            <a:ext cx="2895600" cy="365125"/>
          </a:xfrm>
          <a:prstGeom prst="rect">
            <a:avLst/>
          </a:prstGeom>
        </p:spPr>
        <p:txBody>
          <a:bodyPr anchor="t"/>
          <a:lstStyle>
            <a:lvl1pPr>
              <a:defRPr>
                <a:solidFill>
                  <a:schemeClr val="bg1"/>
                </a:solidFill>
                <a:latin typeface="Century Gothic" pitchFamily="34" charset="0"/>
              </a:defRPr>
            </a:lvl1pPr>
          </a:lstStyle>
          <a:p>
            <a:endParaRPr lang="en-US" dirty="0"/>
          </a:p>
        </p:txBody>
      </p:sp>
      <p:sp>
        <p:nvSpPr>
          <p:cNvPr id="18" name="Slide Number Placeholder 3"/>
          <p:cNvSpPr>
            <a:spLocks noGrp="1"/>
          </p:cNvSpPr>
          <p:nvPr>
            <p:ph type="sldNum" sz="quarter" idx="12"/>
          </p:nvPr>
        </p:nvSpPr>
        <p:spPr>
          <a:xfrm>
            <a:off x="4724400" y="6324600"/>
            <a:ext cx="1295400" cy="365125"/>
          </a:xfrm>
          <a:prstGeom prst="rect">
            <a:avLst/>
          </a:prstGeom>
        </p:spPr>
        <p:txBody>
          <a:bodyPr anchor="t"/>
          <a:lstStyle>
            <a:lvl1pPr>
              <a:defRPr>
                <a:solidFill>
                  <a:srgbClr val="FF9B26"/>
                </a:solidFill>
                <a:latin typeface="Century Gothic" pitchFamily="34" charset="0"/>
              </a:defRPr>
            </a:lvl1pPr>
          </a:lstStyle>
          <a:p>
            <a:fld id="{3178CFF5-1EF5-4FDA-A119-3041D8D196A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Grey Typ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t"/>
          <a:lstStyle>
            <a:lvl1pPr algn="l">
              <a:defRPr>
                <a:solidFill>
                  <a:srgbClr val="8B8376"/>
                </a:solidFill>
                <a:latin typeface="Century Gothic" pitchFamily="34" charset="0"/>
              </a:defRPr>
            </a:lvl1pPr>
          </a:lstStyle>
          <a:p>
            <a:r>
              <a:rPr lang="en-US"/>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40" cy="365489"/>
          </a:xfrm>
          <a:prstGeom prst="rect">
            <a:avLst/>
          </a:prstGeom>
        </p:spPr>
      </p:pic>
      <p:sp>
        <p:nvSpPr>
          <p:cNvPr id="7" name="Text Placeholder 8"/>
          <p:cNvSpPr>
            <a:spLocks noGrp="1"/>
          </p:cNvSpPr>
          <p:nvPr>
            <p:ph type="body" sz="quarter" idx="13" hasCustomPrompt="1"/>
          </p:nvPr>
        </p:nvSpPr>
        <p:spPr>
          <a:xfrm>
            <a:off x="457200" y="2133600"/>
            <a:ext cx="3048000" cy="914400"/>
          </a:xfrm>
        </p:spPr>
        <p:txBody>
          <a:bodyPr>
            <a:normAutofit/>
          </a:bodyPr>
          <a:lstStyle>
            <a:lvl1pPr>
              <a:buNone/>
              <a:defRPr sz="1400" b="1">
                <a:solidFill>
                  <a:srgbClr val="8B8376"/>
                </a:solidFill>
              </a:defRPr>
            </a:lvl1pPr>
          </a:lstStyle>
          <a:p>
            <a:pPr lvl="0"/>
            <a:r>
              <a:rPr lang="en-US" dirty="0"/>
              <a:t>Click to edit text </a:t>
            </a:r>
          </a:p>
        </p:txBody>
      </p:sp>
      <p:sp>
        <p:nvSpPr>
          <p:cNvPr id="8" name="Text Placeholder 8"/>
          <p:cNvSpPr>
            <a:spLocks noGrp="1"/>
          </p:cNvSpPr>
          <p:nvPr>
            <p:ph type="body" sz="quarter" idx="14" hasCustomPrompt="1"/>
          </p:nvPr>
        </p:nvSpPr>
        <p:spPr>
          <a:xfrm>
            <a:off x="457200" y="4953000"/>
            <a:ext cx="3048000" cy="914400"/>
          </a:xfrm>
        </p:spPr>
        <p:txBody>
          <a:bodyPr>
            <a:normAutofit/>
          </a:bodyPr>
          <a:lstStyle>
            <a:lvl1pPr>
              <a:buNone/>
              <a:defRPr sz="1400" b="1">
                <a:solidFill>
                  <a:srgbClr val="8B8376"/>
                </a:solidFill>
              </a:defRPr>
            </a:lvl1pPr>
          </a:lstStyle>
          <a:p>
            <a:pPr lvl="0"/>
            <a:r>
              <a:rPr lang="en-US" dirty="0"/>
              <a:t>Click to edit text </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range Chart">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15" name="Title 9"/>
          <p:cNvSpPr>
            <a:spLocks noGrp="1"/>
          </p:cNvSpPr>
          <p:nvPr>
            <p:ph type="title"/>
          </p:nvPr>
        </p:nvSpPr>
        <p:spPr>
          <a:xfrm>
            <a:off x="457200" y="3810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sp>
        <p:nvSpPr>
          <p:cNvPr id="7" name="Chart Placeholder 12"/>
          <p:cNvSpPr>
            <a:spLocks noGrp="1"/>
          </p:cNvSpPr>
          <p:nvPr>
            <p:ph type="chart" sz="quarter" idx="13"/>
          </p:nvPr>
        </p:nvSpPr>
        <p:spPr>
          <a:xfrm>
            <a:off x="457200" y="1295400"/>
            <a:ext cx="7924800" cy="3810000"/>
          </a:xfrm>
        </p:spPr>
        <p:txBody>
          <a:bodyPr anchor="t"/>
          <a:lstStyle>
            <a:lvl1pPr>
              <a:defRPr>
                <a:solidFill>
                  <a:schemeClr val="bg1"/>
                </a:solidFill>
                <a:latin typeface="Century Gothic" pitchFamily="34" charset="0"/>
              </a:defRPr>
            </a:lvl1pPr>
          </a:lstStyle>
          <a:p>
            <a:r>
              <a:rPr lang="en-US"/>
              <a:t>Click icon to add chart</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White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t"/>
          <a:lstStyle>
            <a:lvl1pPr>
              <a:defRPr>
                <a:solidFill>
                  <a:srgbClr val="8B8376"/>
                </a:solidFill>
                <a:latin typeface="Century Gothic" pitchFamily="34"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nchor="t"/>
          <a:lstStyle>
            <a:lvl1pPr>
              <a:defRPr sz="2800">
                <a:solidFill>
                  <a:srgbClr val="8B8376"/>
                </a:solidFill>
                <a:latin typeface="Century Gothic" pitchFamily="34" charset="0"/>
              </a:defRPr>
            </a:lvl1pPr>
            <a:lvl2pPr>
              <a:defRPr sz="2400">
                <a:solidFill>
                  <a:srgbClr val="8B8376"/>
                </a:solidFill>
                <a:latin typeface="Century Gothic" pitchFamily="34" charset="0"/>
              </a:defRPr>
            </a:lvl2pPr>
            <a:lvl3pPr>
              <a:defRPr sz="2000">
                <a:solidFill>
                  <a:srgbClr val="8B8376"/>
                </a:solidFill>
                <a:latin typeface="Century Gothic" pitchFamily="34" charset="0"/>
              </a:defRPr>
            </a:lvl3pPr>
            <a:lvl4pPr>
              <a:defRPr sz="1800">
                <a:solidFill>
                  <a:srgbClr val="8B8376"/>
                </a:solidFill>
                <a:latin typeface="Century Gothic" pitchFamily="34" charset="0"/>
              </a:defRPr>
            </a:lvl4pPr>
            <a:lvl5pPr>
              <a:defRPr sz="1800">
                <a:solidFill>
                  <a:srgbClr val="8B8376"/>
                </a:solidFill>
                <a:latin typeface="Century Gothic"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chor="t"/>
          <a:lstStyle>
            <a:lvl1pPr>
              <a:defRPr sz="2800">
                <a:solidFill>
                  <a:srgbClr val="8B8376"/>
                </a:solidFill>
                <a:latin typeface="Century Gothic" pitchFamily="34" charset="0"/>
              </a:defRPr>
            </a:lvl1pPr>
            <a:lvl2pPr>
              <a:defRPr sz="2400">
                <a:solidFill>
                  <a:srgbClr val="8B8376"/>
                </a:solidFill>
                <a:latin typeface="Century Gothic" pitchFamily="34" charset="0"/>
              </a:defRPr>
            </a:lvl2pPr>
            <a:lvl3pPr>
              <a:defRPr sz="2000">
                <a:solidFill>
                  <a:srgbClr val="8B8376"/>
                </a:solidFill>
                <a:latin typeface="Century Gothic" pitchFamily="34" charset="0"/>
              </a:defRPr>
            </a:lvl3pPr>
            <a:lvl4pPr>
              <a:defRPr sz="1800">
                <a:solidFill>
                  <a:srgbClr val="8B8376"/>
                </a:solidFill>
                <a:latin typeface="Century Gothic" pitchFamily="34" charset="0"/>
              </a:defRPr>
            </a:lvl4pPr>
            <a:lvl5pPr>
              <a:defRPr sz="1800">
                <a:solidFill>
                  <a:srgbClr val="8B8376"/>
                </a:solidFill>
                <a:latin typeface="Century Gothic"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40" cy="365489"/>
          </a:xfrm>
          <a:prstGeom prst="rect">
            <a:avLst/>
          </a:prstGeom>
        </p:spPr>
      </p:pic>
      <p:sp>
        <p:nvSpPr>
          <p:cNvPr id="9" name="Date Placeholder 3"/>
          <p:cNvSpPr>
            <a:spLocks noGrp="1"/>
          </p:cNvSpPr>
          <p:nvPr>
            <p:ph type="dt" sz="half" idx="10"/>
          </p:nvPr>
        </p:nvSpPr>
        <p:spPr>
          <a:xfrm>
            <a:off x="3352800" y="6324600"/>
            <a:ext cx="1295400" cy="365125"/>
          </a:xfrm>
          <a:prstGeom prst="rect">
            <a:avLst/>
          </a:prstGeom>
        </p:spPr>
        <p:txBody>
          <a:bodyPr vert="horz" lIns="91440" tIns="45720" rIns="91440" bIns="45720" rtlCol="0" anchor="t"/>
          <a:lstStyle>
            <a:lvl1pPr algn="ctr">
              <a:defRPr sz="1200">
                <a:solidFill>
                  <a:srgbClr val="FF9B26"/>
                </a:solidFill>
                <a:latin typeface="Century Gothic" pitchFamily="34" charset="0"/>
              </a:defRPr>
            </a:lvl1pPr>
          </a:lstStyle>
          <a:p>
            <a:fld id="{5620D1E8-036D-45B0-B442-4169D32A137A}" type="datetimeFigureOut">
              <a:rPr lang="en-US" smtClean="0"/>
              <a:pPr/>
              <a:t>9/1/2016</a:t>
            </a:fld>
            <a:endParaRPr lang="en-US" dirty="0"/>
          </a:p>
        </p:txBody>
      </p:sp>
      <p:sp>
        <p:nvSpPr>
          <p:cNvPr id="10" name="Footer Placeholder 4"/>
          <p:cNvSpPr>
            <a:spLocks noGrp="1"/>
          </p:cNvSpPr>
          <p:nvPr>
            <p:ph type="ftr" sz="quarter" idx="3"/>
          </p:nvPr>
        </p:nvSpPr>
        <p:spPr>
          <a:xfrm>
            <a:off x="457200" y="6324600"/>
            <a:ext cx="2895600" cy="365125"/>
          </a:xfrm>
          <a:prstGeom prst="rect">
            <a:avLst/>
          </a:prstGeom>
        </p:spPr>
        <p:txBody>
          <a:bodyPr vert="horz" lIns="91440" tIns="45720" rIns="91440" bIns="45720" rtlCol="0" anchor="t"/>
          <a:lstStyle>
            <a:lvl1pPr algn="l">
              <a:defRPr sz="1200">
                <a:solidFill>
                  <a:srgbClr val="FF9B26"/>
                </a:solidFill>
                <a:latin typeface="Century Gothic" pitchFamily="34" charset="0"/>
              </a:defRPr>
            </a:lvl1pPr>
          </a:lstStyle>
          <a:p>
            <a:endParaRPr lang="en-US" dirty="0"/>
          </a:p>
        </p:txBody>
      </p:sp>
      <p:sp>
        <p:nvSpPr>
          <p:cNvPr id="11" name="Slide Number Placeholder 5"/>
          <p:cNvSpPr>
            <a:spLocks noGrp="1"/>
          </p:cNvSpPr>
          <p:nvPr>
            <p:ph type="sldNum" sz="quarter" idx="4"/>
          </p:nvPr>
        </p:nvSpPr>
        <p:spPr>
          <a:xfrm>
            <a:off x="4648200" y="6324600"/>
            <a:ext cx="1295400" cy="365125"/>
          </a:xfrm>
          <a:prstGeom prst="rect">
            <a:avLst/>
          </a:prstGeom>
        </p:spPr>
        <p:txBody>
          <a:bodyPr vert="horz" lIns="91440" tIns="45720" rIns="91440" bIns="45720" rtlCol="0" anchor="t"/>
          <a:lstStyle>
            <a:lvl1pPr algn="ctr">
              <a:defRPr sz="1200">
                <a:solidFill>
                  <a:schemeClr val="tx1">
                    <a:tint val="75000"/>
                  </a:schemeClr>
                </a:solidFill>
                <a:latin typeface="Century Gothic" pitchFamily="34" charset="0"/>
              </a:defRPr>
            </a:lvl1pPr>
          </a:lstStyle>
          <a:p>
            <a:fld id="{3178CFF5-1EF5-4FDA-A119-3041D8D196A5}"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Orange Two Content">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t"/>
          <a:lstStyle>
            <a:lvl1pPr>
              <a:defRPr>
                <a:solidFill>
                  <a:schemeClr val="bg1"/>
                </a:solidFill>
                <a:latin typeface="Century Gothic"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chor="t"/>
          <a:lstStyle>
            <a:lvl1pPr>
              <a:defRPr sz="2800">
                <a:solidFill>
                  <a:schemeClr val="bg1"/>
                </a:solidFill>
                <a:latin typeface="Century Gothic" pitchFamily="34" charset="0"/>
              </a:defRPr>
            </a:lvl1pPr>
            <a:lvl2pPr>
              <a:defRPr sz="2400">
                <a:solidFill>
                  <a:schemeClr val="bg1"/>
                </a:solidFill>
                <a:latin typeface="Century Gothic" pitchFamily="34" charset="0"/>
              </a:defRPr>
            </a:lvl2pPr>
            <a:lvl3pPr>
              <a:defRPr sz="2000">
                <a:solidFill>
                  <a:schemeClr val="bg1"/>
                </a:solidFill>
                <a:latin typeface="Century Gothic" pitchFamily="34" charset="0"/>
              </a:defRPr>
            </a:lvl3pPr>
            <a:lvl4pPr>
              <a:defRPr sz="1800">
                <a:solidFill>
                  <a:schemeClr val="bg1"/>
                </a:solidFill>
                <a:latin typeface="Century Gothic" pitchFamily="34" charset="0"/>
              </a:defRPr>
            </a:lvl4pPr>
            <a:lvl5pPr>
              <a:defRPr sz="1800">
                <a:solidFill>
                  <a:schemeClr val="bg1"/>
                </a:solidFill>
                <a:latin typeface="Century Gothic"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chor="t"/>
          <a:lstStyle>
            <a:lvl1pPr>
              <a:defRPr sz="2800">
                <a:solidFill>
                  <a:schemeClr val="bg1"/>
                </a:solidFill>
                <a:latin typeface="Century Gothic" pitchFamily="34" charset="0"/>
              </a:defRPr>
            </a:lvl1pPr>
            <a:lvl2pPr>
              <a:defRPr sz="2400">
                <a:solidFill>
                  <a:schemeClr val="bg1"/>
                </a:solidFill>
                <a:latin typeface="Century Gothic" pitchFamily="34" charset="0"/>
              </a:defRPr>
            </a:lvl2pPr>
            <a:lvl3pPr>
              <a:defRPr sz="2000">
                <a:solidFill>
                  <a:schemeClr val="bg1"/>
                </a:solidFill>
                <a:latin typeface="Century Gothic" pitchFamily="34" charset="0"/>
              </a:defRPr>
            </a:lvl3pPr>
            <a:lvl4pPr>
              <a:defRPr sz="1800">
                <a:solidFill>
                  <a:schemeClr val="bg1"/>
                </a:solidFill>
                <a:latin typeface="Century Gothic" pitchFamily="34" charset="0"/>
              </a:defRPr>
            </a:lvl4pPr>
            <a:lvl5pPr>
              <a:defRPr sz="1800">
                <a:solidFill>
                  <a:schemeClr val="bg1"/>
                </a:solidFill>
                <a:latin typeface="Century Gothic"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Gray Two Content">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t"/>
          <a:lstStyle>
            <a:lvl1pPr algn="l">
              <a:defRPr>
                <a:solidFill>
                  <a:schemeClr val="bg1"/>
                </a:solidFill>
                <a:latin typeface="Century Gothic"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chor="t"/>
          <a:lstStyle>
            <a:lvl1pPr>
              <a:defRPr sz="2800">
                <a:solidFill>
                  <a:schemeClr val="bg1"/>
                </a:solidFill>
                <a:latin typeface="Century Gothic" pitchFamily="34" charset="0"/>
              </a:defRPr>
            </a:lvl1pPr>
            <a:lvl2pPr>
              <a:defRPr sz="2400">
                <a:solidFill>
                  <a:schemeClr val="bg1"/>
                </a:solidFill>
                <a:latin typeface="Century Gothic" pitchFamily="34" charset="0"/>
              </a:defRPr>
            </a:lvl2pPr>
            <a:lvl3pPr>
              <a:defRPr sz="2000">
                <a:solidFill>
                  <a:schemeClr val="bg1"/>
                </a:solidFill>
                <a:latin typeface="Century Gothic" pitchFamily="34" charset="0"/>
              </a:defRPr>
            </a:lvl3pPr>
            <a:lvl4pPr>
              <a:defRPr sz="1800">
                <a:solidFill>
                  <a:schemeClr val="bg1"/>
                </a:solidFill>
                <a:latin typeface="Century Gothic" pitchFamily="34" charset="0"/>
              </a:defRPr>
            </a:lvl4pPr>
            <a:lvl5pPr>
              <a:defRPr sz="1800">
                <a:solidFill>
                  <a:schemeClr val="bg1"/>
                </a:solidFill>
                <a:latin typeface="Century Gothic"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chor="t"/>
          <a:lstStyle>
            <a:lvl1pPr>
              <a:defRPr sz="2800">
                <a:solidFill>
                  <a:schemeClr val="bg1"/>
                </a:solidFill>
                <a:latin typeface="Century Gothic" pitchFamily="34" charset="0"/>
              </a:defRPr>
            </a:lvl1pPr>
            <a:lvl2pPr>
              <a:defRPr sz="2400">
                <a:solidFill>
                  <a:schemeClr val="bg1"/>
                </a:solidFill>
                <a:latin typeface="Century Gothic" pitchFamily="34" charset="0"/>
              </a:defRPr>
            </a:lvl2pPr>
            <a:lvl3pPr>
              <a:defRPr sz="2000">
                <a:solidFill>
                  <a:schemeClr val="bg1"/>
                </a:solidFill>
                <a:latin typeface="Century Gothic" pitchFamily="34" charset="0"/>
              </a:defRPr>
            </a:lvl3pPr>
            <a:lvl4pPr>
              <a:defRPr sz="1800">
                <a:solidFill>
                  <a:schemeClr val="bg1"/>
                </a:solidFill>
                <a:latin typeface="Century Gothic" pitchFamily="34" charset="0"/>
              </a:defRPr>
            </a:lvl4pPr>
            <a:lvl5pPr>
              <a:defRPr sz="1800">
                <a:solidFill>
                  <a:schemeClr val="bg1"/>
                </a:solidFill>
                <a:latin typeface="Century Gothic"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10" name="Date Placeholder 1"/>
          <p:cNvSpPr>
            <a:spLocks noGrp="1"/>
          </p:cNvSpPr>
          <p:nvPr>
            <p:ph type="dt" sz="half" idx="10"/>
          </p:nvPr>
        </p:nvSpPr>
        <p:spPr>
          <a:xfrm>
            <a:off x="3352800" y="6324600"/>
            <a:ext cx="1295400" cy="365125"/>
          </a:xfrm>
          <a:prstGeom prst="rect">
            <a:avLst/>
          </a:prstGeom>
        </p:spPr>
        <p:txBody>
          <a:bodyPr anchor="t"/>
          <a:lstStyle>
            <a:lvl1pPr>
              <a:defRPr>
                <a:solidFill>
                  <a:schemeClr val="bg1"/>
                </a:solidFill>
                <a:latin typeface="Century Gothic" pitchFamily="34" charset="0"/>
              </a:defRPr>
            </a:lvl1pPr>
          </a:lstStyle>
          <a:p>
            <a:fld id="{5620D1E8-036D-45B0-B442-4169D32A137A}" type="datetimeFigureOut">
              <a:rPr lang="en-US" smtClean="0"/>
              <a:pPr/>
              <a:t>9/1/2016</a:t>
            </a:fld>
            <a:endParaRPr lang="en-US"/>
          </a:p>
        </p:txBody>
      </p:sp>
      <p:sp>
        <p:nvSpPr>
          <p:cNvPr id="11" name="Footer Placeholder 2"/>
          <p:cNvSpPr>
            <a:spLocks noGrp="1"/>
          </p:cNvSpPr>
          <p:nvPr>
            <p:ph type="ftr" sz="quarter" idx="11"/>
          </p:nvPr>
        </p:nvSpPr>
        <p:spPr>
          <a:xfrm>
            <a:off x="457200" y="6324600"/>
            <a:ext cx="2895600" cy="365125"/>
          </a:xfrm>
          <a:prstGeom prst="rect">
            <a:avLst/>
          </a:prstGeom>
        </p:spPr>
        <p:txBody>
          <a:bodyPr anchor="t"/>
          <a:lstStyle>
            <a:lvl1pPr>
              <a:defRPr>
                <a:solidFill>
                  <a:schemeClr val="bg1"/>
                </a:solidFill>
                <a:latin typeface="Century Gothic" pitchFamily="34" charset="0"/>
              </a:defRPr>
            </a:lvl1pPr>
          </a:lstStyle>
          <a:p>
            <a:endParaRPr lang="en-US"/>
          </a:p>
        </p:txBody>
      </p:sp>
      <p:sp>
        <p:nvSpPr>
          <p:cNvPr id="12" name="Slide Number Placeholder 3"/>
          <p:cNvSpPr>
            <a:spLocks noGrp="1"/>
          </p:cNvSpPr>
          <p:nvPr>
            <p:ph type="sldNum" sz="quarter" idx="12"/>
          </p:nvPr>
        </p:nvSpPr>
        <p:spPr>
          <a:xfrm>
            <a:off x="4648200" y="6324600"/>
            <a:ext cx="1295400" cy="365125"/>
          </a:xfrm>
          <a:prstGeom prst="rect">
            <a:avLst/>
          </a:prstGeom>
        </p:spPr>
        <p:txBody>
          <a:bodyPr anchor="t"/>
          <a:lstStyle>
            <a:lvl1pPr>
              <a:defRPr>
                <a:solidFill>
                  <a:srgbClr val="FF9B26"/>
                </a:solidFill>
                <a:latin typeface="Century Gothic" pitchFamily="34" charset="0"/>
              </a:defRPr>
            </a:lvl1pPr>
          </a:lstStyle>
          <a:p>
            <a:fld id="{3178CFF5-1EF5-4FDA-A119-3041D8D196A5}"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hite SmartArt Diagram">
    <p:spTree>
      <p:nvGrpSpPr>
        <p:cNvPr id="1" name=""/>
        <p:cNvGrpSpPr/>
        <p:nvPr/>
      </p:nvGrpSpPr>
      <p:grpSpPr>
        <a:xfrm>
          <a:off x="0" y="0"/>
          <a:ext cx="0" cy="0"/>
          <a:chOff x="0" y="0"/>
          <a:chExt cx="0" cy="0"/>
        </a:xfrm>
      </p:grpSpPr>
      <p:sp>
        <p:nvSpPr>
          <p:cNvPr id="11" name="Title 9"/>
          <p:cNvSpPr>
            <a:spLocks noGrp="1"/>
          </p:cNvSpPr>
          <p:nvPr>
            <p:ph type="title"/>
          </p:nvPr>
        </p:nvSpPr>
        <p:spPr>
          <a:xfrm>
            <a:off x="533400" y="3810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rgbClr val="8B8376"/>
                </a:solidFill>
                <a:latin typeface="Century Gothic" pitchFamily="34" charset="0"/>
                <a:ea typeface="+mn-ea"/>
                <a:cs typeface="+mn-cs"/>
              </a:defRPr>
            </a:lvl1pPr>
          </a:lstStyle>
          <a:p>
            <a:r>
              <a:rPr lang="en-US"/>
              <a:t>Click to edit Master title style</a:t>
            </a:r>
            <a:endParaRPr lang="en-US" dirty="0"/>
          </a:p>
        </p:txBody>
      </p:sp>
      <p:sp>
        <p:nvSpPr>
          <p:cNvPr id="7" name="SmartArt Placeholder 14"/>
          <p:cNvSpPr>
            <a:spLocks noGrp="1"/>
          </p:cNvSpPr>
          <p:nvPr>
            <p:ph type="dgm" sz="quarter" idx="13"/>
          </p:nvPr>
        </p:nvSpPr>
        <p:spPr>
          <a:xfrm>
            <a:off x="533400" y="1295400"/>
            <a:ext cx="8305800" cy="4495800"/>
          </a:xfrm>
        </p:spPr>
        <p:txBody>
          <a:bodyPr anchor="t"/>
          <a:lstStyle>
            <a:lvl1pPr>
              <a:defRPr>
                <a:solidFill>
                  <a:srgbClr val="8B8376"/>
                </a:solidFill>
                <a:latin typeface="Century Gothic" pitchFamily="34" charset="0"/>
              </a:defRPr>
            </a:lvl1pPr>
          </a:lstStyle>
          <a:p>
            <a:r>
              <a:rPr lang="en-US"/>
              <a:t>Click icon to add SmartArt graphic</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40" cy="365489"/>
          </a:xfrm>
          <a:prstGeom prst="rect">
            <a:avLst/>
          </a:prstGeom>
        </p:spPr>
      </p:pic>
      <p:sp>
        <p:nvSpPr>
          <p:cNvPr id="16" name="Date Placeholder 3"/>
          <p:cNvSpPr>
            <a:spLocks noGrp="1"/>
          </p:cNvSpPr>
          <p:nvPr>
            <p:ph type="dt" sz="half" idx="2"/>
          </p:nvPr>
        </p:nvSpPr>
        <p:spPr>
          <a:xfrm>
            <a:off x="3429000" y="6324600"/>
            <a:ext cx="1295400" cy="365125"/>
          </a:xfrm>
          <a:prstGeom prst="rect">
            <a:avLst/>
          </a:prstGeom>
        </p:spPr>
        <p:txBody>
          <a:bodyPr vert="horz" lIns="91440" tIns="45720" rIns="91440" bIns="45720" rtlCol="0" anchor="t"/>
          <a:lstStyle>
            <a:lvl1pPr algn="ctr">
              <a:defRPr sz="1200">
                <a:solidFill>
                  <a:srgbClr val="FF9B26"/>
                </a:solidFill>
                <a:latin typeface="Century Gothic" pitchFamily="34" charset="0"/>
              </a:defRPr>
            </a:lvl1pPr>
          </a:lstStyle>
          <a:p>
            <a:fld id="{5620D1E8-036D-45B0-B442-4169D32A137A}" type="datetimeFigureOut">
              <a:rPr lang="en-US" smtClean="0"/>
              <a:pPr/>
              <a:t>9/1/2016</a:t>
            </a:fld>
            <a:endParaRPr lang="en-US" dirty="0"/>
          </a:p>
        </p:txBody>
      </p:sp>
      <p:sp>
        <p:nvSpPr>
          <p:cNvPr id="17" name="Footer Placeholder 4"/>
          <p:cNvSpPr>
            <a:spLocks noGrp="1"/>
          </p:cNvSpPr>
          <p:nvPr>
            <p:ph type="ftr" sz="quarter" idx="3"/>
          </p:nvPr>
        </p:nvSpPr>
        <p:spPr>
          <a:xfrm>
            <a:off x="533400" y="6324600"/>
            <a:ext cx="2895600" cy="365125"/>
          </a:xfrm>
          <a:prstGeom prst="rect">
            <a:avLst/>
          </a:prstGeom>
        </p:spPr>
        <p:txBody>
          <a:bodyPr vert="horz" lIns="91440" tIns="45720" rIns="91440" bIns="45720" rtlCol="0" anchor="t"/>
          <a:lstStyle>
            <a:lvl1pPr algn="l">
              <a:defRPr sz="1200">
                <a:solidFill>
                  <a:srgbClr val="FF9B26"/>
                </a:solidFill>
                <a:latin typeface="Century Gothic" pitchFamily="34" charset="0"/>
              </a:defRPr>
            </a:lvl1pPr>
          </a:lstStyle>
          <a:p>
            <a:endParaRPr lang="en-US" dirty="0"/>
          </a:p>
        </p:txBody>
      </p:sp>
      <p:sp>
        <p:nvSpPr>
          <p:cNvPr id="18" name="Slide Number Placeholder 5"/>
          <p:cNvSpPr>
            <a:spLocks noGrp="1"/>
          </p:cNvSpPr>
          <p:nvPr>
            <p:ph type="sldNum" sz="quarter" idx="4"/>
          </p:nvPr>
        </p:nvSpPr>
        <p:spPr>
          <a:xfrm>
            <a:off x="4724400" y="6324600"/>
            <a:ext cx="1295400" cy="365125"/>
          </a:xfrm>
          <a:prstGeom prst="rect">
            <a:avLst/>
          </a:prstGeom>
        </p:spPr>
        <p:txBody>
          <a:bodyPr vert="horz" lIns="91440" tIns="45720" rIns="91440" bIns="45720" rtlCol="0" anchor="t"/>
          <a:lstStyle>
            <a:lvl1pPr algn="ctr">
              <a:defRPr sz="1200">
                <a:solidFill>
                  <a:schemeClr val="tx1">
                    <a:tint val="75000"/>
                  </a:schemeClr>
                </a:solidFill>
                <a:latin typeface="Century Gothic" pitchFamily="34" charset="0"/>
              </a:defRPr>
            </a:lvl1pPr>
          </a:lstStyle>
          <a:p>
            <a:fld id="{3178CFF5-1EF5-4FDA-A119-3041D8D196A5}"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ay SmartArt Diagram">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14" name="Title 9"/>
          <p:cNvSpPr>
            <a:spLocks noGrp="1"/>
          </p:cNvSpPr>
          <p:nvPr>
            <p:ph type="title"/>
          </p:nvPr>
        </p:nvSpPr>
        <p:spPr>
          <a:xfrm>
            <a:off x="533400" y="381000"/>
            <a:ext cx="8229600" cy="707886"/>
          </a:xfrm>
          <a:prstGeom prst="rect">
            <a:avLst/>
          </a:prstGeom>
          <a:noFill/>
        </p:spPr>
        <p:txBody>
          <a:bodyPr wrap="square" rtlCol="0">
            <a:spAutoFit/>
          </a:bodyPr>
          <a:lstStyle>
            <a:lvl1pPr marL="0" algn="l" defTabSz="914400" rtl="0" eaLnBrk="1" latinLnBrk="0" hangingPunct="1">
              <a:defRPr lang="en-US" sz="4000"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sp>
        <p:nvSpPr>
          <p:cNvPr id="15" name="SmartArt Placeholder 14"/>
          <p:cNvSpPr>
            <a:spLocks noGrp="1"/>
          </p:cNvSpPr>
          <p:nvPr>
            <p:ph type="dgm" sz="quarter" idx="13"/>
          </p:nvPr>
        </p:nvSpPr>
        <p:spPr>
          <a:xfrm>
            <a:off x="533400" y="1295400"/>
            <a:ext cx="8305800" cy="4495800"/>
          </a:xfrm>
        </p:spPr>
        <p:txBody>
          <a:bodyPr/>
          <a:lstStyle>
            <a:lvl1pPr>
              <a:defRPr>
                <a:solidFill>
                  <a:schemeClr val="bg1"/>
                </a:solidFill>
                <a:latin typeface="Century Gothic" pitchFamily="34" charset="0"/>
              </a:defRPr>
            </a:lvl1pPr>
          </a:lstStyle>
          <a:p>
            <a:r>
              <a:rPr lang="en-US"/>
              <a:t>Click icon to add SmartArt graphic</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11" name="Date Placeholder 3"/>
          <p:cNvSpPr>
            <a:spLocks noGrp="1"/>
          </p:cNvSpPr>
          <p:nvPr>
            <p:ph type="dt" sz="half" idx="2"/>
          </p:nvPr>
        </p:nvSpPr>
        <p:spPr>
          <a:xfrm>
            <a:off x="3429000" y="6324600"/>
            <a:ext cx="1295400" cy="365125"/>
          </a:xfrm>
          <a:prstGeom prst="rect">
            <a:avLst/>
          </a:prstGeom>
        </p:spPr>
        <p:txBody>
          <a:bodyPr vert="horz" lIns="91440" tIns="45720" rIns="91440" bIns="45720" rtlCol="0" anchor="t"/>
          <a:lstStyle>
            <a:lvl1pPr algn="ctr">
              <a:defRPr sz="1200">
                <a:solidFill>
                  <a:schemeClr val="bg1"/>
                </a:solidFill>
                <a:latin typeface="Century Gothic" pitchFamily="34" charset="0"/>
              </a:defRPr>
            </a:lvl1pPr>
          </a:lstStyle>
          <a:p>
            <a:fld id="{5620D1E8-036D-45B0-B442-4169D32A137A}" type="datetimeFigureOut">
              <a:rPr lang="en-US" smtClean="0"/>
              <a:pPr/>
              <a:t>9/1/2016</a:t>
            </a:fld>
            <a:endParaRPr lang="en-US" dirty="0"/>
          </a:p>
        </p:txBody>
      </p:sp>
      <p:sp>
        <p:nvSpPr>
          <p:cNvPr id="12" name="Footer Placeholder 4"/>
          <p:cNvSpPr>
            <a:spLocks noGrp="1"/>
          </p:cNvSpPr>
          <p:nvPr>
            <p:ph type="ftr" sz="quarter" idx="3"/>
          </p:nvPr>
        </p:nvSpPr>
        <p:spPr>
          <a:xfrm>
            <a:off x="533400" y="6324600"/>
            <a:ext cx="2895600" cy="365125"/>
          </a:xfrm>
          <a:prstGeom prst="rect">
            <a:avLst/>
          </a:prstGeom>
        </p:spPr>
        <p:txBody>
          <a:bodyPr vert="horz" lIns="91440" tIns="45720" rIns="91440" bIns="45720" rtlCol="0" anchor="t"/>
          <a:lstStyle>
            <a:lvl1pPr algn="l">
              <a:defRPr sz="1200">
                <a:solidFill>
                  <a:schemeClr val="bg1"/>
                </a:solidFill>
                <a:latin typeface="Century Gothic" pitchFamily="34" charset="0"/>
              </a:defRPr>
            </a:lvl1pPr>
          </a:lstStyle>
          <a:p>
            <a:endParaRPr lang="en-US" dirty="0"/>
          </a:p>
        </p:txBody>
      </p:sp>
      <p:sp>
        <p:nvSpPr>
          <p:cNvPr id="13" name="Slide Number Placeholder 5"/>
          <p:cNvSpPr>
            <a:spLocks noGrp="1"/>
          </p:cNvSpPr>
          <p:nvPr>
            <p:ph type="sldNum" sz="quarter" idx="4"/>
          </p:nvPr>
        </p:nvSpPr>
        <p:spPr>
          <a:xfrm>
            <a:off x="4724400" y="6324600"/>
            <a:ext cx="1295400" cy="365125"/>
          </a:xfrm>
          <a:prstGeom prst="rect">
            <a:avLst/>
          </a:prstGeom>
        </p:spPr>
        <p:txBody>
          <a:bodyPr vert="horz" lIns="91440" tIns="45720" rIns="91440" bIns="45720" rtlCol="0" anchor="t"/>
          <a:lstStyle>
            <a:lvl1pPr algn="ctr">
              <a:defRPr sz="1200">
                <a:solidFill>
                  <a:schemeClr val="bg1"/>
                </a:solidFill>
                <a:latin typeface="Century Gothic" pitchFamily="34" charset="0"/>
              </a:defRPr>
            </a:lvl1pPr>
          </a:lstStyle>
          <a:p>
            <a:fld id="{3178CFF5-1EF5-4FDA-A119-3041D8D196A5}"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range SmartArt Diagram">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14" name="Title 9"/>
          <p:cNvSpPr>
            <a:spLocks noGrp="1"/>
          </p:cNvSpPr>
          <p:nvPr>
            <p:ph type="title"/>
          </p:nvPr>
        </p:nvSpPr>
        <p:spPr>
          <a:xfrm>
            <a:off x="533400" y="381000"/>
            <a:ext cx="8229600" cy="707886"/>
          </a:xfrm>
          <a:prstGeom prst="rect">
            <a:avLst/>
          </a:prstGeom>
          <a:noFill/>
        </p:spPr>
        <p:txBody>
          <a:bodyPr wrap="square" rtlCol="0">
            <a:spAutoFit/>
          </a:bodyPr>
          <a:lstStyle>
            <a:lvl1pPr marL="0" algn="l" defTabSz="914400" rtl="0" eaLnBrk="1" latinLnBrk="0" hangingPunct="1">
              <a:defRPr lang="en-US" sz="4000"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sp>
        <p:nvSpPr>
          <p:cNvPr id="15" name="SmartArt Placeholder 14"/>
          <p:cNvSpPr>
            <a:spLocks noGrp="1"/>
          </p:cNvSpPr>
          <p:nvPr>
            <p:ph type="dgm" sz="quarter" idx="13"/>
          </p:nvPr>
        </p:nvSpPr>
        <p:spPr>
          <a:xfrm>
            <a:off x="533400" y="1295400"/>
            <a:ext cx="8305800" cy="4495800"/>
          </a:xfrm>
        </p:spPr>
        <p:txBody>
          <a:bodyPr/>
          <a:lstStyle>
            <a:lvl1pPr>
              <a:defRPr>
                <a:solidFill>
                  <a:schemeClr val="bg1"/>
                </a:solidFill>
                <a:latin typeface="Century Gothic" pitchFamily="34" charset="0"/>
              </a:defRPr>
            </a:lvl1pPr>
          </a:lstStyle>
          <a:p>
            <a:r>
              <a:rPr lang="en-US"/>
              <a:t>Click icon to add SmartArt graphic</a:t>
            </a:r>
            <a:endParaRPr lang="en-US" dirty="0"/>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 Factoid">
    <p:bg>
      <p:bgRef idx="1001">
        <a:schemeClr val="bg1"/>
      </p:bgRef>
    </p:bg>
    <p:spTree>
      <p:nvGrpSpPr>
        <p:cNvPr id="1" name=""/>
        <p:cNvGrpSpPr/>
        <p:nvPr/>
      </p:nvGrpSpPr>
      <p:grpSpPr>
        <a:xfrm>
          <a:off x="0" y="0"/>
          <a:ext cx="0" cy="0"/>
          <a:chOff x="0" y="0"/>
          <a:chExt cx="0" cy="0"/>
        </a:xfrm>
      </p:grpSpPr>
      <p:sp>
        <p:nvSpPr>
          <p:cNvPr id="17" name="Picture Placeholder 16"/>
          <p:cNvSpPr>
            <a:spLocks noGrp="1"/>
          </p:cNvSpPr>
          <p:nvPr>
            <p:ph type="pic" sz="quarter" idx="15"/>
          </p:nvPr>
        </p:nvSpPr>
        <p:spPr>
          <a:xfrm>
            <a:off x="0" y="0"/>
            <a:ext cx="9144000" cy="6858000"/>
          </a:xfrm>
        </p:spPr>
        <p:txBody>
          <a:bodyPr/>
          <a:lstStyle/>
          <a:p>
            <a:r>
              <a:rPr lang="en-US"/>
              <a:t>Click icon to add picture</a:t>
            </a:r>
            <a:endParaRPr lang="en-US" dirty="0"/>
          </a:p>
        </p:txBody>
      </p:sp>
      <p:sp>
        <p:nvSpPr>
          <p:cNvPr id="8" name="Text Placeholder 7"/>
          <p:cNvSpPr>
            <a:spLocks noGrp="1"/>
          </p:cNvSpPr>
          <p:nvPr>
            <p:ph type="body" sz="quarter" idx="13" hasCustomPrompt="1"/>
          </p:nvPr>
        </p:nvSpPr>
        <p:spPr>
          <a:xfrm>
            <a:off x="4343400" y="914400"/>
            <a:ext cx="4572000" cy="1981200"/>
          </a:xfrm>
        </p:spPr>
        <p:txBody>
          <a:bodyPr anchor="t">
            <a:noAutofit/>
          </a:bodyPr>
          <a:lstStyle>
            <a:lvl1pPr>
              <a:buNone/>
              <a:defRPr sz="12500">
                <a:solidFill>
                  <a:schemeClr val="bg1"/>
                </a:solidFill>
                <a:latin typeface="Century Gothic" pitchFamily="34" charset="0"/>
              </a:defRPr>
            </a:lvl1pPr>
            <a:lvl2pPr>
              <a:defRPr sz="4000">
                <a:solidFill>
                  <a:srgbClr val="FF9B26"/>
                </a:solidFill>
              </a:defRPr>
            </a:lvl2pPr>
            <a:lvl3pPr>
              <a:defRPr sz="3600">
                <a:solidFill>
                  <a:srgbClr val="FF9B26"/>
                </a:solidFill>
              </a:defRPr>
            </a:lvl3pPr>
            <a:lvl4pPr>
              <a:defRPr sz="3200">
                <a:solidFill>
                  <a:srgbClr val="FF9B26"/>
                </a:solidFill>
              </a:defRPr>
            </a:lvl4pPr>
            <a:lvl5pPr>
              <a:defRPr sz="3200">
                <a:solidFill>
                  <a:srgbClr val="FF9B26"/>
                </a:solidFill>
              </a:defRPr>
            </a:lvl5pPr>
          </a:lstStyle>
          <a:p>
            <a:pPr lvl="0"/>
            <a:r>
              <a:rPr lang="en-US" dirty="0"/>
              <a:t>#k#</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18" name="Date Placeholder 3"/>
          <p:cNvSpPr>
            <a:spLocks noGrp="1"/>
          </p:cNvSpPr>
          <p:nvPr>
            <p:ph type="dt" sz="half" idx="2"/>
          </p:nvPr>
        </p:nvSpPr>
        <p:spPr>
          <a:xfrm>
            <a:off x="3505200" y="6324600"/>
            <a:ext cx="1295400" cy="365125"/>
          </a:xfrm>
          <a:prstGeom prst="rect">
            <a:avLst/>
          </a:prstGeom>
        </p:spPr>
        <p:txBody>
          <a:bodyPr vert="horz" lIns="91440" tIns="45720" rIns="91440" bIns="45720" rtlCol="0" anchor="t"/>
          <a:lstStyle>
            <a:lvl1pPr algn="ctr">
              <a:defRPr sz="1200">
                <a:solidFill>
                  <a:srgbClr val="FF9B26"/>
                </a:solidFill>
                <a:latin typeface="Century Gothic" pitchFamily="34" charset="0"/>
              </a:defRPr>
            </a:lvl1pPr>
          </a:lstStyle>
          <a:p>
            <a:fld id="{5620D1E8-036D-45B0-B442-4169D32A137A}" type="datetimeFigureOut">
              <a:rPr lang="en-US" smtClean="0"/>
              <a:pPr/>
              <a:t>9/1/2016</a:t>
            </a:fld>
            <a:endParaRPr lang="en-US" dirty="0"/>
          </a:p>
        </p:txBody>
      </p:sp>
      <p:sp>
        <p:nvSpPr>
          <p:cNvPr id="19" name="Footer Placeholder 4"/>
          <p:cNvSpPr>
            <a:spLocks noGrp="1"/>
          </p:cNvSpPr>
          <p:nvPr>
            <p:ph type="ftr" sz="quarter" idx="3"/>
          </p:nvPr>
        </p:nvSpPr>
        <p:spPr>
          <a:xfrm>
            <a:off x="609600" y="6324600"/>
            <a:ext cx="2895600" cy="365125"/>
          </a:xfrm>
          <a:prstGeom prst="rect">
            <a:avLst/>
          </a:prstGeom>
        </p:spPr>
        <p:txBody>
          <a:bodyPr vert="horz" lIns="91440" tIns="45720" rIns="91440" bIns="45720" rtlCol="0" anchor="t"/>
          <a:lstStyle>
            <a:lvl1pPr algn="l">
              <a:defRPr sz="1200">
                <a:solidFill>
                  <a:srgbClr val="FF9B26"/>
                </a:solidFill>
                <a:latin typeface="Century Gothic" pitchFamily="34" charset="0"/>
              </a:defRPr>
            </a:lvl1pPr>
          </a:lstStyle>
          <a:p>
            <a:endParaRPr lang="en-US" dirty="0"/>
          </a:p>
        </p:txBody>
      </p:sp>
      <p:sp>
        <p:nvSpPr>
          <p:cNvPr id="20" name="Slide Number Placeholder 5"/>
          <p:cNvSpPr>
            <a:spLocks noGrp="1"/>
          </p:cNvSpPr>
          <p:nvPr>
            <p:ph type="sldNum" sz="quarter" idx="4"/>
          </p:nvPr>
        </p:nvSpPr>
        <p:spPr>
          <a:xfrm>
            <a:off x="4800600" y="6324600"/>
            <a:ext cx="1295400" cy="365125"/>
          </a:xfrm>
          <a:prstGeom prst="rect">
            <a:avLst/>
          </a:prstGeom>
        </p:spPr>
        <p:txBody>
          <a:bodyPr vert="horz" lIns="91440" tIns="45720" rIns="91440" bIns="45720" rtlCol="0" anchor="t"/>
          <a:lstStyle>
            <a:lvl1pPr algn="ctr">
              <a:defRPr sz="1200">
                <a:solidFill>
                  <a:schemeClr val="tx1">
                    <a:tint val="75000"/>
                  </a:schemeClr>
                </a:solidFill>
                <a:latin typeface="Century Gothic" pitchFamily="34" charset="0"/>
              </a:defRPr>
            </a:lvl1pPr>
          </a:lstStyle>
          <a:p>
            <a:fld id="{3178CFF5-1EF5-4FDA-A119-3041D8D196A5}" type="slidenum">
              <a:rPr lang="en-US" smtClean="0"/>
              <a:pPr/>
              <a:t>‹#›</a:t>
            </a:fld>
            <a:endParaRPr lang="en-US"/>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5440" cy="365489"/>
          </a:xfrm>
          <a:prstGeom prst="rect">
            <a:avLst/>
          </a:prstGeom>
        </p:spPr>
      </p:pic>
      <p:sp>
        <p:nvSpPr>
          <p:cNvPr id="12" name="Text Placeholder 10"/>
          <p:cNvSpPr>
            <a:spLocks noGrp="1"/>
          </p:cNvSpPr>
          <p:nvPr>
            <p:ph type="body" sz="quarter" idx="17"/>
          </p:nvPr>
        </p:nvSpPr>
        <p:spPr>
          <a:xfrm>
            <a:off x="4343400" y="2971800"/>
            <a:ext cx="4572000" cy="2667000"/>
          </a:xfrm>
        </p:spPr>
        <p:txBody>
          <a:bodyPr>
            <a:normAutofit/>
          </a:bodyPr>
          <a:lstStyle>
            <a:lvl1pPr marL="0" indent="0">
              <a:defRPr sz="4000">
                <a:solidFill>
                  <a:srgbClr val="FF9B26"/>
                </a:solidFill>
              </a:defRPr>
            </a:lvl1pPr>
          </a:lstStyle>
          <a:p>
            <a:pPr lvl="0"/>
            <a:r>
              <a:rPr lang="en-US"/>
              <a:t>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Whit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t"/>
          <a:lstStyle>
            <a:lvl1pPr algn="l">
              <a:defRPr sz="2000" b="1">
                <a:solidFill>
                  <a:srgbClr val="8B8376"/>
                </a:solidFill>
                <a:latin typeface="Century Gothic"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nchor="t"/>
          <a:lstStyle>
            <a:lvl1pPr marL="0" indent="0">
              <a:buNone/>
              <a:defRPr sz="3200">
                <a:solidFill>
                  <a:srgbClr val="8B8376"/>
                </a:solidFill>
                <a:latin typeface="Century Gothic"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rgbClr val="8B8376"/>
                </a:solidFill>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40" cy="365489"/>
          </a:xfrm>
          <a:prstGeom prst="rect">
            <a:avLst/>
          </a:prstGeom>
        </p:spPr>
      </p:pic>
      <p:sp>
        <p:nvSpPr>
          <p:cNvPr id="9" name="Date Placeholder 3"/>
          <p:cNvSpPr>
            <a:spLocks noGrp="1"/>
          </p:cNvSpPr>
          <p:nvPr>
            <p:ph type="dt" sz="half" idx="10"/>
          </p:nvPr>
        </p:nvSpPr>
        <p:spPr>
          <a:xfrm>
            <a:off x="3505200" y="6324600"/>
            <a:ext cx="1295400" cy="365125"/>
          </a:xfrm>
          <a:prstGeom prst="rect">
            <a:avLst/>
          </a:prstGeom>
        </p:spPr>
        <p:txBody>
          <a:bodyPr vert="horz" lIns="91440" tIns="45720" rIns="91440" bIns="45720" rtlCol="0" anchor="t"/>
          <a:lstStyle>
            <a:lvl1pPr algn="ctr">
              <a:defRPr sz="1200">
                <a:solidFill>
                  <a:srgbClr val="FF9B26"/>
                </a:solidFill>
                <a:latin typeface="Century Gothic" pitchFamily="34" charset="0"/>
              </a:defRPr>
            </a:lvl1pPr>
          </a:lstStyle>
          <a:p>
            <a:fld id="{5620D1E8-036D-45B0-B442-4169D32A137A}" type="datetimeFigureOut">
              <a:rPr lang="en-US" smtClean="0"/>
              <a:pPr/>
              <a:t>9/1/2016</a:t>
            </a:fld>
            <a:endParaRPr lang="en-US" dirty="0"/>
          </a:p>
        </p:txBody>
      </p:sp>
      <p:sp>
        <p:nvSpPr>
          <p:cNvPr id="10" name="Footer Placeholder 4"/>
          <p:cNvSpPr>
            <a:spLocks noGrp="1"/>
          </p:cNvSpPr>
          <p:nvPr>
            <p:ph type="ftr" sz="quarter" idx="3"/>
          </p:nvPr>
        </p:nvSpPr>
        <p:spPr>
          <a:xfrm>
            <a:off x="609600" y="6324600"/>
            <a:ext cx="2895600" cy="365125"/>
          </a:xfrm>
          <a:prstGeom prst="rect">
            <a:avLst/>
          </a:prstGeom>
        </p:spPr>
        <p:txBody>
          <a:bodyPr vert="horz" lIns="91440" tIns="45720" rIns="91440" bIns="45720" rtlCol="0" anchor="t"/>
          <a:lstStyle>
            <a:lvl1pPr algn="l">
              <a:defRPr sz="1200">
                <a:solidFill>
                  <a:srgbClr val="FF9B26"/>
                </a:solidFill>
                <a:latin typeface="Century Gothic" pitchFamily="34" charset="0"/>
              </a:defRPr>
            </a:lvl1pPr>
          </a:lstStyle>
          <a:p>
            <a:endParaRPr lang="en-US" dirty="0"/>
          </a:p>
        </p:txBody>
      </p:sp>
      <p:sp>
        <p:nvSpPr>
          <p:cNvPr id="11" name="Slide Number Placeholder 5"/>
          <p:cNvSpPr>
            <a:spLocks noGrp="1"/>
          </p:cNvSpPr>
          <p:nvPr>
            <p:ph type="sldNum" sz="quarter" idx="4"/>
          </p:nvPr>
        </p:nvSpPr>
        <p:spPr>
          <a:xfrm>
            <a:off x="4800600" y="6324600"/>
            <a:ext cx="1295400" cy="365125"/>
          </a:xfrm>
          <a:prstGeom prst="rect">
            <a:avLst/>
          </a:prstGeom>
        </p:spPr>
        <p:txBody>
          <a:bodyPr vert="horz" lIns="91440" tIns="45720" rIns="91440" bIns="45720" rtlCol="0" anchor="t"/>
          <a:lstStyle>
            <a:lvl1pPr algn="ctr">
              <a:defRPr sz="1200">
                <a:solidFill>
                  <a:schemeClr val="tx1">
                    <a:tint val="75000"/>
                  </a:schemeClr>
                </a:solidFill>
                <a:latin typeface="Century Gothic" pitchFamily="34" charset="0"/>
              </a:defRPr>
            </a:lvl1pPr>
          </a:lstStyle>
          <a:p>
            <a:fld id="{3178CFF5-1EF5-4FDA-A119-3041D8D196A5}"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Orange Picture with Caption">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t"/>
          <a:lstStyle>
            <a:lvl1pPr algn="l">
              <a:defRPr sz="2000" b="1">
                <a:solidFill>
                  <a:schemeClr val="bg1"/>
                </a:solidFill>
                <a:latin typeface="Century Gothic"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chor="t"/>
          <a:lstStyle>
            <a:lvl1pPr marL="0" indent="0">
              <a:buNone/>
              <a:defRPr sz="3200">
                <a:solidFill>
                  <a:schemeClr val="bg1"/>
                </a:solidFill>
                <a:latin typeface="Century Gothic"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bg1"/>
                </a:solidFill>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White_Safety Moment_after title page-Grey Ty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t"/>
          <a:lstStyle>
            <a:lvl1pPr algn="l">
              <a:defRPr>
                <a:solidFill>
                  <a:srgbClr val="8B8376"/>
                </a:solidFill>
                <a:latin typeface="Century Gothic" pitchFamily="34" charset="0"/>
              </a:defRPr>
            </a:lvl1pPr>
          </a:lstStyle>
          <a:p>
            <a:r>
              <a:rPr lang="en-US" dirty="0"/>
              <a:t>Safety Moment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40" cy="365489"/>
          </a:xfrm>
          <a:prstGeom prst="rect">
            <a:avLst/>
          </a:prstGeom>
        </p:spPr>
      </p:pic>
      <p:sp>
        <p:nvSpPr>
          <p:cNvPr id="7" name="Text Placeholder 8"/>
          <p:cNvSpPr>
            <a:spLocks noGrp="1"/>
          </p:cNvSpPr>
          <p:nvPr>
            <p:ph type="body" sz="quarter" idx="13" hasCustomPrompt="1"/>
          </p:nvPr>
        </p:nvSpPr>
        <p:spPr>
          <a:xfrm>
            <a:off x="457200" y="2133600"/>
            <a:ext cx="3048000" cy="914400"/>
          </a:xfrm>
        </p:spPr>
        <p:txBody>
          <a:bodyPr>
            <a:normAutofit/>
          </a:bodyPr>
          <a:lstStyle>
            <a:lvl1pPr>
              <a:buNone/>
              <a:defRPr sz="1400" b="1">
                <a:solidFill>
                  <a:srgbClr val="8B8376"/>
                </a:solidFill>
              </a:defRPr>
            </a:lvl1pPr>
          </a:lstStyle>
          <a:p>
            <a:pPr lvl="0"/>
            <a:r>
              <a:rPr lang="en-US" dirty="0"/>
              <a:t>Click to edit text </a:t>
            </a:r>
          </a:p>
        </p:txBody>
      </p:sp>
      <p:sp>
        <p:nvSpPr>
          <p:cNvPr id="8" name="Text Placeholder 8"/>
          <p:cNvSpPr>
            <a:spLocks noGrp="1"/>
          </p:cNvSpPr>
          <p:nvPr>
            <p:ph type="body" sz="quarter" idx="14" hasCustomPrompt="1"/>
          </p:nvPr>
        </p:nvSpPr>
        <p:spPr>
          <a:xfrm>
            <a:off x="457200" y="4953000"/>
            <a:ext cx="3048000" cy="914400"/>
          </a:xfrm>
        </p:spPr>
        <p:txBody>
          <a:bodyPr>
            <a:normAutofit/>
          </a:bodyPr>
          <a:lstStyle>
            <a:lvl1pPr>
              <a:buNone/>
              <a:defRPr sz="1400" b="1">
                <a:solidFill>
                  <a:srgbClr val="8B8376"/>
                </a:solidFill>
              </a:defRPr>
            </a:lvl1pPr>
          </a:lstStyle>
          <a:p>
            <a:pPr lvl="0"/>
            <a:r>
              <a:rPr lang="en-US" dirty="0"/>
              <a:t>Click to edit text </a:t>
            </a:r>
          </a:p>
        </p:txBody>
      </p:sp>
      <p:sp>
        <p:nvSpPr>
          <p:cNvPr id="5" name="Freeform 7"/>
          <p:cNvSpPr>
            <a:spLocks noEditPoints="1"/>
          </p:cNvSpPr>
          <p:nvPr userDrawn="1"/>
        </p:nvSpPr>
        <p:spPr bwMode="auto">
          <a:xfrm>
            <a:off x="533400" y="3657599"/>
            <a:ext cx="1148127" cy="1207031"/>
          </a:xfrm>
          <a:custGeom>
            <a:avLst/>
            <a:gdLst>
              <a:gd name="T0" fmla="*/ 469 w 487"/>
              <a:gd name="T1" fmla="*/ 421 h 512"/>
              <a:gd name="T2" fmla="*/ 417 w 487"/>
              <a:gd name="T3" fmla="*/ 421 h 512"/>
              <a:gd name="T4" fmla="*/ 274 w 487"/>
              <a:gd name="T5" fmla="*/ 11 h 512"/>
              <a:gd name="T6" fmla="*/ 258 w 487"/>
              <a:gd name="T7" fmla="*/ 0 h 512"/>
              <a:gd name="T8" fmla="*/ 229 w 487"/>
              <a:gd name="T9" fmla="*/ 0 h 512"/>
              <a:gd name="T10" fmla="*/ 213 w 487"/>
              <a:gd name="T11" fmla="*/ 11 h 512"/>
              <a:gd name="T12" fmla="*/ 70 w 487"/>
              <a:gd name="T13" fmla="*/ 421 h 512"/>
              <a:gd name="T14" fmla="*/ 18 w 487"/>
              <a:gd name="T15" fmla="*/ 421 h 512"/>
              <a:gd name="T16" fmla="*/ 0 w 487"/>
              <a:gd name="T17" fmla="*/ 438 h 512"/>
              <a:gd name="T18" fmla="*/ 0 w 487"/>
              <a:gd name="T19" fmla="*/ 495 h 512"/>
              <a:gd name="T20" fmla="*/ 18 w 487"/>
              <a:gd name="T21" fmla="*/ 512 h 512"/>
              <a:gd name="T22" fmla="*/ 469 w 487"/>
              <a:gd name="T23" fmla="*/ 512 h 512"/>
              <a:gd name="T24" fmla="*/ 487 w 487"/>
              <a:gd name="T25" fmla="*/ 495 h 512"/>
              <a:gd name="T26" fmla="*/ 487 w 487"/>
              <a:gd name="T27" fmla="*/ 438 h 512"/>
              <a:gd name="T28" fmla="*/ 469 w 487"/>
              <a:gd name="T29" fmla="*/ 421 h 512"/>
              <a:gd name="T30" fmla="*/ 452 w 487"/>
              <a:gd name="T31" fmla="*/ 477 h 512"/>
              <a:gd name="T32" fmla="*/ 35 w 487"/>
              <a:gd name="T33" fmla="*/ 477 h 512"/>
              <a:gd name="T34" fmla="*/ 35 w 487"/>
              <a:gd name="T35" fmla="*/ 456 h 512"/>
              <a:gd name="T36" fmla="*/ 82 w 487"/>
              <a:gd name="T37" fmla="*/ 456 h 512"/>
              <a:gd name="T38" fmla="*/ 99 w 487"/>
              <a:gd name="T39" fmla="*/ 444 h 512"/>
              <a:gd name="T40" fmla="*/ 142 w 487"/>
              <a:gd name="T41" fmla="*/ 321 h 512"/>
              <a:gd name="T42" fmla="*/ 235 w 487"/>
              <a:gd name="T43" fmla="*/ 321 h 512"/>
              <a:gd name="T44" fmla="*/ 252 w 487"/>
              <a:gd name="T45" fmla="*/ 304 h 512"/>
              <a:gd name="T46" fmla="*/ 235 w 487"/>
              <a:gd name="T47" fmla="*/ 286 h 512"/>
              <a:gd name="T48" fmla="*/ 154 w 487"/>
              <a:gd name="T49" fmla="*/ 286 h 512"/>
              <a:gd name="T50" fmla="*/ 181 w 487"/>
              <a:gd name="T51" fmla="*/ 207 h 512"/>
              <a:gd name="T52" fmla="*/ 235 w 487"/>
              <a:gd name="T53" fmla="*/ 207 h 512"/>
              <a:gd name="T54" fmla="*/ 252 w 487"/>
              <a:gd name="T55" fmla="*/ 190 h 512"/>
              <a:gd name="T56" fmla="*/ 235 w 487"/>
              <a:gd name="T57" fmla="*/ 172 h 512"/>
              <a:gd name="T58" fmla="*/ 194 w 487"/>
              <a:gd name="T59" fmla="*/ 172 h 512"/>
              <a:gd name="T60" fmla="*/ 242 w 487"/>
              <a:gd name="T61" fmla="*/ 35 h 512"/>
              <a:gd name="T62" fmla="*/ 245 w 487"/>
              <a:gd name="T63" fmla="*/ 35 h 512"/>
              <a:gd name="T64" fmla="*/ 388 w 487"/>
              <a:gd name="T65" fmla="*/ 444 h 512"/>
              <a:gd name="T66" fmla="*/ 405 w 487"/>
              <a:gd name="T67" fmla="*/ 456 h 512"/>
              <a:gd name="T68" fmla="*/ 452 w 487"/>
              <a:gd name="T69" fmla="*/ 456 h 512"/>
              <a:gd name="T70" fmla="*/ 452 w 487"/>
              <a:gd name="T71" fmla="*/ 4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7" h="512">
                <a:moveTo>
                  <a:pt x="469" y="421"/>
                </a:moveTo>
                <a:cubicBezTo>
                  <a:pt x="417" y="421"/>
                  <a:pt x="417" y="421"/>
                  <a:pt x="417" y="421"/>
                </a:cubicBezTo>
                <a:cubicBezTo>
                  <a:pt x="274" y="11"/>
                  <a:pt x="274" y="11"/>
                  <a:pt x="274" y="11"/>
                </a:cubicBezTo>
                <a:cubicBezTo>
                  <a:pt x="272" y="4"/>
                  <a:pt x="265" y="0"/>
                  <a:pt x="258" y="0"/>
                </a:cubicBezTo>
                <a:cubicBezTo>
                  <a:pt x="229" y="0"/>
                  <a:pt x="229" y="0"/>
                  <a:pt x="229" y="0"/>
                </a:cubicBezTo>
                <a:cubicBezTo>
                  <a:pt x="222" y="0"/>
                  <a:pt x="215" y="4"/>
                  <a:pt x="213" y="11"/>
                </a:cubicBezTo>
                <a:cubicBezTo>
                  <a:pt x="70" y="421"/>
                  <a:pt x="70" y="421"/>
                  <a:pt x="70" y="421"/>
                </a:cubicBezTo>
                <a:cubicBezTo>
                  <a:pt x="18" y="421"/>
                  <a:pt x="18" y="421"/>
                  <a:pt x="18" y="421"/>
                </a:cubicBezTo>
                <a:cubicBezTo>
                  <a:pt x="8" y="421"/>
                  <a:pt x="0" y="429"/>
                  <a:pt x="0" y="438"/>
                </a:cubicBezTo>
                <a:cubicBezTo>
                  <a:pt x="0" y="495"/>
                  <a:pt x="0" y="495"/>
                  <a:pt x="0" y="495"/>
                </a:cubicBezTo>
                <a:cubicBezTo>
                  <a:pt x="0" y="504"/>
                  <a:pt x="8" y="512"/>
                  <a:pt x="18" y="512"/>
                </a:cubicBezTo>
                <a:cubicBezTo>
                  <a:pt x="469" y="512"/>
                  <a:pt x="469" y="512"/>
                  <a:pt x="469" y="512"/>
                </a:cubicBezTo>
                <a:cubicBezTo>
                  <a:pt x="479" y="512"/>
                  <a:pt x="487" y="504"/>
                  <a:pt x="487" y="495"/>
                </a:cubicBezTo>
                <a:cubicBezTo>
                  <a:pt x="487" y="438"/>
                  <a:pt x="487" y="438"/>
                  <a:pt x="487" y="438"/>
                </a:cubicBezTo>
                <a:cubicBezTo>
                  <a:pt x="487" y="429"/>
                  <a:pt x="479" y="421"/>
                  <a:pt x="469" y="421"/>
                </a:cubicBezTo>
                <a:close/>
                <a:moveTo>
                  <a:pt x="452" y="477"/>
                </a:moveTo>
                <a:cubicBezTo>
                  <a:pt x="35" y="477"/>
                  <a:pt x="35" y="477"/>
                  <a:pt x="35" y="477"/>
                </a:cubicBezTo>
                <a:cubicBezTo>
                  <a:pt x="35" y="456"/>
                  <a:pt x="35" y="456"/>
                  <a:pt x="35" y="456"/>
                </a:cubicBezTo>
                <a:cubicBezTo>
                  <a:pt x="82" y="456"/>
                  <a:pt x="82" y="456"/>
                  <a:pt x="82" y="456"/>
                </a:cubicBezTo>
                <a:cubicBezTo>
                  <a:pt x="90" y="456"/>
                  <a:pt x="96" y="451"/>
                  <a:pt x="99" y="444"/>
                </a:cubicBezTo>
                <a:cubicBezTo>
                  <a:pt x="142" y="321"/>
                  <a:pt x="142" y="321"/>
                  <a:pt x="142" y="321"/>
                </a:cubicBezTo>
                <a:cubicBezTo>
                  <a:pt x="235" y="321"/>
                  <a:pt x="235" y="321"/>
                  <a:pt x="235" y="321"/>
                </a:cubicBezTo>
                <a:cubicBezTo>
                  <a:pt x="244" y="321"/>
                  <a:pt x="252" y="313"/>
                  <a:pt x="252" y="304"/>
                </a:cubicBezTo>
                <a:cubicBezTo>
                  <a:pt x="252" y="294"/>
                  <a:pt x="244" y="286"/>
                  <a:pt x="235" y="286"/>
                </a:cubicBezTo>
                <a:cubicBezTo>
                  <a:pt x="154" y="286"/>
                  <a:pt x="154" y="286"/>
                  <a:pt x="154" y="286"/>
                </a:cubicBezTo>
                <a:cubicBezTo>
                  <a:pt x="181" y="207"/>
                  <a:pt x="181" y="207"/>
                  <a:pt x="181" y="207"/>
                </a:cubicBezTo>
                <a:cubicBezTo>
                  <a:pt x="235" y="207"/>
                  <a:pt x="235" y="207"/>
                  <a:pt x="235" y="207"/>
                </a:cubicBezTo>
                <a:cubicBezTo>
                  <a:pt x="244" y="207"/>
                  <a:pt x="252" y="199"/>
                  <a:pt x="252" y="190"/>
                </a:cubicBezTo>
                <a:cubicBezTo>
                  <a:pt x="252" y="180"/>
                  <a:pt x="244" y="172"/>
                  <a:pt x="235" y="172"/>
                </a:cubicBezTo>
                <a:cubicBezTo>
                  <a:pt x="194" y="172"/>
                  <a:pt x="194" y="172"/>
                  <a:pt x="194" y="172"/>
                </a:cubicBezTo>
                <a:cubicBezTo>
                  <a:pt x="242" y="35"/>
                  <a:pt x="242" y="35"/>
                  <a:pt x="242" y="35"/>
                </a:cubicBezTo>
                <a:cubicBezTo>
                  <a:pt x="245" y="35"/>
                  <a:pt x="245" y="35"/>
                  <a:pt x="245" y="35"/>
                </a:cubicBezTo>
                <a:cubicBezTo>
                  <a:pt x="388" y="444"/>
                  <a:pt x="388" y="444"/>
                  <a:pt x="388" y="444"/>
                </a:cubicBezTo>
                <a:cubicBezTo>
                  <a:pt x="391" y="451"/>
                  <a:pt x="397" y="456"/>
                  <a:pt x="405" y="456"/>
                </a:cubicBezTo>
                <a:cubicBezTo>
                  <a:pt x="452" y="456"/>
                  <a:pt x="452" y="456"/>
                  <a:pt x="452" y="456"/>
                </a:cubicBezTo>
                <a:lnTo>
                  <a:pt x="452" y="47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003707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Gray Picture with Caption">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t"/>
          <a:lstStyle>
            <a:lvl1pPr algn="l">
              <a:defRPr sz="2000" b="1">
                <a:solidFill>
                  <a:schemeClr val="bg1"/>
                </a:solidFill>
                <a:latin typeface="Century Gothic"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chor="t"/>
          <a:lstStyle>
            <a:lvl1pPr marL="0" indent="0">
              <a:buNone/>
              <a:defRPr sz="3200">
                <a:solidFill>
                  <a:schemeClr val="bg1"/>
                </a:solidFill>
                <a:latin typeface="Century Gothic"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bg1"/>
                </a:solidFill>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10" name="Date Placeholder 1"/>
          <p:cNvSpPr>
            <a:spLocks noGrp="1"/>
          </p:cNvSpPr>
          <p:nvPr>
            <p:ph type="dt" sz="half" idx="10"/>
          </p:nvPr>
        </p:nvSpPr>
        <p:spPr>
          <a:xfrm>
            <a:off x="3429000" y="6324600"/>
            <a:ext cx="1295400" cy="365125"/>
          </a:xfrm>
          <a:prstGeom prst="rect">
            <a:avLst/>
          </a:prstGeom>
        </p:spPr>
        <p:txBody>
          <a:bodyPr anchor="t"/>
          <a:lstStyle>
            <a:lvl1pPr>
              <a:defRPr>
                <a:solidFill>
                  <a:schemeClr val="bg1"/>
                </a:solidFill>
                <a:latin typeface="Century Gothic" pitchFamily="34" charset="0"/>
              </a:defRPr>
            </a:lvl1pPr>
          </a:lstStyle>
          <a:p>
            <a:fld id="{5620D1E8-036D-45B0-B442-4169D32A137A}" type="datetimeFigureOut">
              <a:rPr lang="en-US" smtClean="0"/>
              <a:pPr/>
              <a:t>9/1/2016</a:t>
            </a:fld>
            <a:endParaRPr lang="en-US"/>
          </a:p>
        </p:txBody>
      </p:sp>
      <p:sp>
        <p:nvSpPr>
          <p:cNvPr id="11" name="Footer Placeholder 2"/>
          <p:cNvSpPr>
            <a:spLocks noGrp="1"/>
          </p:cNvSpPr>
          <p:nvPr>
            <p:ph type="ftr" sz="quarter" idx="11"/>
          </p:nvPr>
        </p:nvSpPr>
        <p:spPr>
          <a:xfrm>
            <a:off x="533400" y="6324600"/>
            <a:ext cx="2895600" cy="365125"/>
          </a:xfrm>
          <a:prstGeom prst="rect">
            <a:avLst/>
          </a:prstGeom>
        </p:spPr>
        <p:txBody>
          <a:bodyPr anchor="t"/>
          <a:lstStyle>
            <a:lvl1pPr>
              <a:defRPr>
                <a:solidFill>
                  <a:schemeClr val="bg1"/>
                </a:solidFill>
                <a:latin typeface="Century Gothic" pitchFamily="34" charset="0"/>
              </a:defRPr>
            </a:lvl1pPr>
          </a:lstStyle>
          <a:p>
            <a:endParaRPr lang="en-US"/>
          </a:p>
        </p:txBody>
      </p:sp>
      <p:sp>
        <p:nvSpPr>
          <p:cNvPr id="12" name="Slide Number Placeholder 3"/>
          <p:cNvSpPr>
            <a:spLocks noGrp="1"/>
          </p:cNvSpPr>
          <p:nvPr>
            <p:ph type="sldNum" sz="quarter" idx="12"/>
          </p:nvPr>
        </p:nvSpPr>
        <p:spPr>
          <a:xfrm>
            <a:off x="4724400" y="6324600"/>
            <a:ext cx="1295400" cy="365125"/>
          </a:xfrm>
          <a:prstGeom prst="rect">
            <a:avLst/>
          </a:prstGeom>
        </p:spPr>
        <p:txBody>
          <a:bodyPr anchor="t"/>
          <a:lstStyle>
            <a:lvl1pPr>
              <a:defRPr>
                <a:solidFill>
                  <a:schemeClr val="bg1"/>
                </a:solidFill>
                <a:latin typeface="Century Gothic" pitchFamily="34" charset="0"/>
              </a:defRPr>
            </a:lvl1pPr>
          </a:lstStyle>
          <a:p>
            <a:fld id="{3178CFF5-1EF5-4FDA-A119-3041D8D196A5}"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 2 Pictures-Orange Caption">
    <p:spTree>
      <p:nvGrpSpPr>
        <p:cNvPr id="1" name=""/>
        <p:cNvGrpSpPr/>
        <p:nvPr/>
      </p:nvGrpSpPr>
      <p:grpSpPr>
        <a:xfrm>
          <a:off x="0" y="0"/>
          <a:ext cx="0" cy="0"/>
          <a:chOff x="0" y="0"/>
          <a:chExt cx="0" cy="0"/>
        </a:xfrm>
      </p:grpSpPr>
      <p:sp>
        <p:nvSpPr>
          <p:cNvPr id="12" name="Picture Placeholder 11"/>
          <p:cNvSpPr>
            <a:spLocks noGrp="1"/>
          </p:cNvSpPr>
          <p:nvPr>
            <p:ph type="pic" sz="quarter" idx="12"/>
          </p:nvPr>
        </p:nvSpPr>
        <p:spPr>
          <a:xfrm>
            <a:off x="0" y="0"/>
            <a:ext cx="4495800" cy="6858000"/>
          </a:xfrm>
        </p:spPr>
        <p:txBody>
          <a:bodyPr anchor="t"/>
          <a:lstStyle>
            <a:lvl1pPr>
              <a:defRPr>
                <a:latin typeface="Century Gothic" pitchFamily="34" charset="0"/>
              </a:defRPr>
            </a:lvl1pPr>
          </a:lstStyle>
          <a:p>
            <a:r>
              <a:rPr lang="en-US"/>
              <a:t>Click icon to add picture</a:t>
            </a:r>
            <a:endParaRPr lang="en-US" dirty="0"/>
          </a:p>
        </p:txBody>
      </p:sp>
      <p:sp>
        <p:nvSpPr>
          <p:cNvPr id="13" name="Picture Placeholder 11"/>
          <p:cNvSpPr>
            <a:spLocks noGrp="1"/>
          </p:cNvSpPr>
          <p:nvPr>
            <p:ph type="pic" sz="quarter" idx="13"/>
          </p:nvPr>
        </p:nvSpPr>
        <p:spPr>
          <a:xfrm>
            <a:off x="4648200" y="0"/>
            <a:ext cx="4495800" cy="6858000"/>
          </a:xfrm>
        </p:spPr>
        <p:txBody>
          <a:bodyPr anchor="t"/>
          <a:lstStyle>
            <a:lvl1pPr>
              <a:defRPr>
                <a:latin typeface="Century Gothic" pitchFamily="34" charset="0"/>
              </a:defRPr>
            </a:lvl1pPr>
          </a:lstStyle>
          <a:p>
            <a:r>
              <a:rPr lang="en-US"/>
              <a:t>Click icon to add picture</a:t>
            </a:r>
          </a:p>
        </p:txBody>
      </p:sp>
      <p:sp>
        <p:nvSpPr>
          <p:cNvPr id="7" name="Text Placeholder 6"/>
          <p:cNvSpPr>
            <a:spLocks noGrp="1"/>
          </p:cNvSpPr>
          <p:nvPr>
            <p:ph type="body" sz="quarter" idx="14"/>
          </p:nvPr>
        </p:nvSpPr>
        <p:spPr>
          <a:xfrm>
            <a:off x="0" y="6096000"/>
            <a:ext cx="2438400" cy="762000"/>
          </a:xfrm>
          <a:solidFill>
            <a:srgbClr val="FF9B2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a:t>Edit Master text styles</a:t>
            </a:r>
          </a:p>
        </p:txBody>
      </p:sp>
      <p:sp>
        <p:nvSpPr>
          <p:cNvPr id="8" name="Text Placeholder 6"/>
          <p:cNvSpPr>
            <a:spLocks noGrp="1"/>
          </p:cNvSpPr>
          <p:nvPr>
            <p:ph type="body" sz="quarter" idx="15"/>
          </p:nvPr>
        </p:nvSpPr>
        <p:spPr>
          <a:xfrm>
            <a:off x="4648200" y="6096000"/>
            <a:ext cx="2514600" cy="762000"/>
          </a:xfrm>
          <a:solidFill>
            <a:srgbClr val="FF9B2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a:t>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White 2 Pictures Gray Caption">
    <p:spTree>
      <p:nvGrpSpPr>
        <p:cNvPr id="1" name=""/>
        <p:cNvGrpSpPr/>
        <p:nvPr/>
      </p:nvGrpSpPr>
      <p:grpSpPr>
        <a:xfrm>
          <a:off x="0" y="0"/>
          <a:ext cx="0" cy="0"/>
          <a:chOff x="0" y="0"/>
          <a:chExt cx="0" cy="0"/>
        </a:xfrm>
      </p:grpSpPr>
      <p:sp>
        <p:nvSpPr>
          <p:cNvPr id="12" name="Picture Placeholder 11"/>
          <p:cNvSpPr>
            <a:spLocks noGrp="1"/>
          </p:cNvSpPr>
          <p:nvPr>
            <p:ph type="pic" sz="quarter" idx="12"/>
          </p:nvPr>
        </p:nvSpPr>
        <p:spPr>
          <a:xfrm>
            <a:off x="0" y="0"/>
            <a:ext cx="4495800" cy="6858000"/>
          </a:xfrm>
        </p:spPr>
        <p:txBody>
          <a:bodyPr anchor="t"/>
          <a:lstStyle>
            <a:lvl1pPr>
              <a:defRPr>
                <a:latin typeface="Century Gothic" pitchFamily="34" charset="0"/>
              </a:defRPr>
            </a:lvl1pPr>
          </a:lstStyle>
          <a:p>
            <a:r>
              <a:rPr lang="en-US"/>
              <a:t>Click icon to add picture</a:t>
            </a:r>
            <a:endParaRPr lang="en-US" dirty="0"/>
          </a:p>
        </p:txBody>
      </p:sp>
      <p:sp>
        <p:nvSpPr>
          <p:cNvPr id="13" name="Picture Placeholder 11"/>
          <p:cNvSpPr>
            <a:spLocks noGrp="1"/>
          </p:cNvSpPr>
          <p:nvPr>
            <p:ph type="pic" sz="quarter" idx="13"/>
          </p:nvPr>
        </p:nvSpPr>
        <p:spPr>
          <a:xfrm>
            <a:off x="4648200" y="0"/>
            <a:ext cx="4495800" cy="6858000"/>
          </a:xfrm>
        </p:spPr>
        <p:txBody>
          <a:bodyPr anchor="t"/>
          <a:lstStyle>
            <a:lvl1pPr>
              <a:defRPr>
                <a:latin typeface="Century Gothic" pitchFamily="34" charset="0"/>
              </a:defRPr>
            </a:lvl1pPr>
          </a:lstStyle>
          <a:p>
            <a:r>
              <a:rPr lang="en-US"/>
              <a:t>Click icon to add picture</a:t>
            </a:r>
          </a:p>
        </p:txBody>
      </p:sp>
      <p:sp>
        <p:nvSpPr>
          <p:cNvPr id="7" name="Text Placeholder 6"/>
          <p:cNvSpPr>
            <a:spLocks noGrp="1"/>
          </p:cNvSpPr>
          <p:nvPr>
            <p:ph type="body" sz="quarter" idx="14"/>
          </p:nvPr>
        </p:nvSpPr>
        <p:spPr>
          <a:xfrm>
            <a:off x="0" y="6096000"/>
            <a:ext cx="2438400" cy="762000"/>
          </a:xfrm>
          <a:solidFill>
            <a:srgbClr val="8B837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a:t>Edit Master text styles</a:t>
            </a:r>
          </a:p>
        </p:txBody>
      </p:sp>
      <p:sp>
        <p:nvSpPr>
          <p:cNvPr id="8" name="Text Placeholder 6"/>
          <p:cNvSpPr>
            <a:spLocks noGrp="1"/>
          </p:cNvSpPr>
          <p:nvPr>
            <p:ph type="body" sz="quarter" idx="15"/>
          </p:nvPr>
        </p:nvSpPr>
        <p:spPr>
          <a:xfrm>
            <a:off x="4648200" y="6096000"/>
            <a:ext cx="2514600" cy="762000"/>
          </a:xfrm>
          <a:solidFill>
            <a:srgbClr val="8B837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a:t>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White Multi Pictures Orange Caption">
    <p:spTree>
      <p:nvGrpSpPr>
        <p:cNvPr id="1" name=""/>
        <p:cNvGrpSpPr/>
        <p:nvPr/>
      </p:nvGrpSpPr>
      <p:grpSpPr>
        <a:xfrm>
          <a:off x="0" y="0"/>
          <a:ext cx="0" cy="0"/>
          <a:chOff x="0" y="0"/>
          <a:chExt cx="0" cy="0"/>
        </a:xfrm>
      </p:grpSpPr>
      <p:sp>
        <p:nvSpPr>
          <p:cNvPr id="13" name="Picture Placeholder 11"/>
          <p:cNvSpPr>
            <a:spLocks noGrp="1"/>
          </p:cNvSpPr>
          <p:nvPr>
            <p:ph type="pic" sz="quarter" idx="12"/>
          </p:nvPr>
        </p:nvSpPr>
        <p:spPr>
          <a:xfrm>
            <a:off x="0" y="0"/>
            <a:ext cx="4495800" cy="6858000"/>
          </a:xfrm>
        </p:spPr>
        <p:txBody>
          <a:bodyPr anchor="t"/>
          <a:lstStyle>
            <a:lvl1pPr>
              <a:defRPr>
                <a:latin typeface="Century Gothic" pitchFamily="34" charset="0"/>
              </a:defRPr>
            </a:lvl1pPr>
          </a:lstStyle>
          <a:p>
            <a:r>
              <a:rPr lang="en-US"/>
              <a:t>Click icon to add picture</a:t>
            </a:r>
          </a:p>
        </p:txBody>
      </p:sp>
      <p:sp>
        <p:nvSpPr>
          <p:cNvPr id="15" name="Picture Placeholder 14"/>
          <p:cNvSpPr>
            <a:spLocks noGrp="1"/>
          </p:cNvSpPr>
          <p:nvPr>
            <p:ph type="pic" sz="quarter" idx="13"/>
          </p:nvPr>
        </p:nvSpPr>
        <p:spPr>
          <a:xfrm>
            <a:off x="4648200" y="0"/>
            <a:ext cx="4495800" cy="3352800"/>
          </a:xfrm>
        </p:spPr>
        <p:txBody>
          <a:bodyPr anchor="t"/>
          <a:lstStyle>
            <a:lvl1pPr>
              <a:defRPr>
                <a:latin typeface="Century Gothic" pitchFamily="34" charset="0"/>
              </a:defRPr>
            </a:lvl1pPr>
          </a:lstStyle>
          <a:p>
            <a:r>
              <a:rPr lang="en-US"/>
              <a:t>Click icon to add picture</a:t>
            </a:r>
          </a:p>
        </p:txBody>
      </p:sp>
      <p:sp>
        <p:nvSpPr>
          <p:cNvPr id="16" name="Picture Placeholder 14"/>
          <p:cNvSpPr>
            <a:spLocks noGrp="1"/>
          </p:cNvSpPr>
          <p:nvPr>
            <p:ph type="pic" sz="quarter" idx="14"/>
          </p:nvPr>
        </p:nvSpPr>
        <p:spPr>
          <a:xfrm>
            <a:off x="4648200" y="3505200"/>
            <a:ext cx="4495800" cy="3352800"/>
          </a:xfrm>
        </p:spPr>
        <p:txBody>
          <a:bodyPr anchor="t"/>
          <a:lstStyle>
            <a:lvl1pPr>
              <a:defRPr>
                <a:latin typeface="Century Gothic" pitchFamily="34" charset="0"/>
              </a:defRPr>
            </a:lvl1pPr>
          </a:lstStyle>
          <a:p>
            <a:r>
              <a:rPr lang="en-US"/>
              <a:t>Click icon to add picture</a:t>
            </a:r>
          </a:p>
        </p:txBody>
      </p:sp>
      <p:sp>
        <p:nvSpPr>
          <p:cNvPr id="9" name="Text Placeholder 6"/>
          <p:cNvSpPr>
            <a:spLocks noGrp="1"/>
          </p:cNvSpPr>
          <p:nvPr>
            <p:ph type="body" sz="quarter" idx="17"/>
          </p:nvPr>
        </p:nvSpPr>
        <p:spPr>
          <a:xfrm>
            <a:off x="4648200" y="6096000"/>
            <a:ext cx="2438400" cy="762000"/>
          </a:xfrm>
          <a:solidFill>
            <a:srgbClr val="FF9B2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a:t>Edit Master text styles</a:t>
            </a:r>
          </a:p>
        </p:txBody>
      </p:sp>
      <p:sp>
        <p:nvSpPr>
          <p:cNvPr id="8" name="Text Placeholder 6"/>
          <p:cNvSpPr>
            <a:spLocks noGrp="1"/>
          </p:cNvSpPr>
          <p:nvPr>
            <p:ph type="body" sz="quarter" idx="16"/>
          </p:nvPr>
        </p:nvSpPr>
        <p:spPr>
          <a:xfrm>
            <a:off x="4648200" y="2590800"/>
            <a:ext cx="2438400" cy="762000"/>
          </a:xfrm>
          <a:solidFill>
            <a:srgbClr val="FF9B2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a:t>Edit Master text styles</a:t>
            </a:r>
          </a:p>
        </p:txBody>
      </p:sp>
      <p:sp>
        <p:nvSpPr>
          <p:cNvPr id="7" name="Text Placeholder 6"/>
          <p:cNvSpPr>
            <a:spLocks noGrp="1"/>
          </p:cNvSpPr>
          <p:nvPr>
            <p:ph type="body" sz="quarter" idx="15"/>
          </p:nvPr>
        </p:nvSpPr>
        <p:spPr>
          <a:xfrm>
            <a:off x="0" y="6096000"/>
            <a:ext cx="2438400" cy="762000"/>
          </a:xfrm>
          <a:solidFill>
            <a:srgbClr val="FF9B2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a:t>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hite Multi Pictures Gray Caption">
    <p:spTree>
      <p:nvGrpSpPr>
        <p:cNvPr id="1" name=""/>
        <p:cNvGrpSpPr/>
        <p:nvPr/>
      </p:nvGrpSpPr>
      <p:grpSpPr>
        <a:xfrm>
          <a:off x="0" y="0"/>
          <a:ext cx="0" cy="0"/>
          <a:chOff x="0" y="0"/>
          <a:chExt cx="0" cy="0"/>
        </a:xfrm>
      </p:grpSpPr>
      <p:sp>
        <p:nvSpPr>
          <p:cNvPr id="13" name="Picture Placeholder 11"/>
          <p:cNvSpPr>
            <a:spLocks noGrp="1"/>
          </p:cNvSpPr>
          <p:nvPr>
            <p:ph type="pic" sz="quarter" idx="12"/>
          </p:nvPr>
        </p:nvSpPr>
        <p:spPr>
          <a:xfrm>
            <a:off x="0" y="0"/>
            <a:ext cx="4495800" cy="6858000"/>
          </a:xfrm>
        </p:spPr>
        <p:txBody>
          <a:bodyPr anchor="t"/>
          <a:lstStyle>
            <a:lvl1pPr>
              <a:defRPr>
                <a:latin typeface="Century Gothic" pitchFamily="34" charset="0"/>
              </a:defRPr>
            </a:lvl1pPr>
          </a:lstStyle>
          <a:p>
            <a:r>
              <a:rPr lang="en-US"/>
              <a:t>Click icon to add picture</a:t>
            </a:r>
            <a:endParaRPr lang="en-US" dirty="0"/>
          </a:p>
        </p:txBody>
      </p:sp>
      <p:sp>
        <p:nvSpPr>
          <p:cNvPr id="15" name="Picture Placeholder 14"/>
          <p:cNvSpPr>
            <a:spLocks noGrp="1"/>
          </p:cNvSpPr>
          <p:nvPr>
            <p:ph type="pic" sz="quarter" idx="13"/>
          </p:nvPr>
        </p:nvSpPr>
        <p:spPr>
          <a:xfrm>
            <a:off x="4648200" y="0"/>
            <a:ext cx="4495800" cy="3352800"/>
          </a:xfrm>
        </p:spPr>
        <p:txBody>
          <a:bodyPr anchor="t"/>
          <a:lstStyle>
            <a:lvl1pPr>
              <a:defRPr>
                <a:latin typeface="Century Gothic" pitchFamily="34" charset="0"/>
              </a:defRPr>
            </a:lvl1pPr>
          </a:lstStyle>
          <a:p>
            <a:r>
              <a:rPr lang="en-US"/>
              <a:t>Click icon to add picture</a:t>
            </a:r>
          </a:p>
        </p:txBody>
      </p:sp>
      <p:sp>
        <p:nvSpPr>
          <p:cNvPr id="16" name="Picture Placeholder 14"/>
          <p:cNvSpPr>
            <a:spLocks noGrp="1"/>
          </p:cNvSpPr>
          <p:nvPr>
            <p:ph type="pic" sz="quarter" idx="14"/>
          </p:nvPr>
        </p:nvSpPr>
        <p:spPr>
          <a:xfrm>
            <a:off x="4648200" y="3505200"/>
            <a:ext cx="4495800" cy="3352800"/>
          </a:xfrm>
        </p:spPr>
        <p:txBody>
          <a:bodyPr anchor="t"/>
          <a:lstStyle>
            <a:lvl1pPr>
              <a:defRPr>
                <a:latin typeface="Century Gothic" pitchFamily="34" charset="0"/>
              </a:defRPr>
            </a:lvl1pPr>
          </a:lstStyle>
          <a:p>
            <a:r>
              <a:rPr lang="en-US"/>
              <a:t>Click icon to add picture</a:t>
            </a:r>
          </a:p>
        </p:txBody>
      </p:sp>
      <p:sp>
        <p:nvSpPr>
          <p:cNvPr id="9" name="Text Placeholder 6"/>
          <p:cNvSpPr>
            <a:spLocks noGrp="1"/>
          </p:cNvSpPr>
          <p:nvPr>
            <p:ph type="body" sz="quarter" idx="17"/>
          </p:nvPr>
        </p:nvSpPr>
        <p:spPr>
          <a:xfrm>
            <a:off x="4648200" y="6096000"/>
            <a:ext cx="2438400" cy="762000"/>
          </a:xfrm>
          <a:solidFill>
            <a:srgbClr val="8B837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a:t>Edit Master text styles</a:t>
            </a:r>
          </a:p>
        </p:txBody>
      </p:sp>
      <p:sp>
        <p:nvSpPr>
          <p:cNvPr id="8" name="Text Placeholder 6"/>
          <p:cNvSpPr>
            <a:spLocks noGrp="1"/>
          </p:cNvSpPr>
          <p:nvPr>
            <p:ph type="body" sz="quarter" idx="16"/>
          </p:nvPr>
        </p:nvSpPr>
        <p:spPr>
          <a:xfrm>
            <a:off x="4648200" y="2590800"/>
            <a:ext cx="2438400" cy="762000"/>
          </a:xfrm>
          <a:solidFill>
            <a:srgbClr val="8B837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a:t>Edit Master text styles</a:t>
            </a:r>
          </a:p>
        </p:txBody>
      </p:sp>
      <p:sp>
        <p:nvSpPr>
          <p:cNvPr id="7" name="Text Placeholder 6"/>
          <p:cNvSpPr>
            <a:spLocks noGrp="1"/>
          </p:cNvSpPr>
          <p:nvPr>
            <p:ph type="body" sz="quarter" idx="15"/>
          </p:nvPr>
        </p:nvSpPr>
        <p:spPr>
          <a:xfrm>
            <a:off x="0" y="6096000"/>
            <a:ext cx="2438400" cy="762000"/>
          </a:xfrm>
          <a:solidFill>
            <a:srgbClr val="8B837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a:t>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hite Multi Pictures Orange Caption orizontal">
    <p:spTree>
      <p:nvGrpSpPr>
        <p:cNvPr id="1" name=""/>
        <p:cNvGrpSpPr/>
        <p:nvPr/>
      </p:nvGrpSpPr>
      <p:grpSpPr>
        <a:xfrm>
          <a:off x="0" y="0"/>
          <a:ext cx="0" cy="0"/>
          <a:chOff x="0" y="0"/>
          <a:chExt cx="0" cy="0"/>
        </a:xfrm>
      </p:grpSpPr>
      <p:sp>
        <p:nvSpPr>
          <p:cNvPr id="13" name="Picture Placeholder 14"/>
          <p:cNvSpPr>
            <a:spLocks noGrp="1"/>
          </p:cNvSpPr>
          <p:nvPr>
            <p:ph type="pic" sz="quarter" idx="13"/>
          </p:nvPr>
        </p:nvSpPr>
        <p:spPr>
          <a:xfrm>
            <a:off x="4648200" y="3505200"/>
            <a:ext cx="4495800" cy="3352800"/>
          </a:xfrm>
        </p:spPr>
        <p:txBody>
          <a:bodyPr anchor="t"/>
          <a:lstStyle>
            <a:lvl1pPr>
              <a:defRPr>
                <a:latin typeface="Century Gothic" pitchFamily="34" charset="0"/>
              </a:defRPr>
            </a:lvl1pPr>
          </a:lstStyle>
          <a:p>
            <a:r>
              <a:rPr lang="en-US"/>
              <a:t>Click icon to add picture</a:t>
            </a:r>
          </a:p>
        </p:txBody>
      </p:sp>
      <p:sp>
        <p:nvSpPr>
          <p:cNvPr id="14" name="Picture Placeholder 14"/>
          <p:cNvSpPr>
            <a:spLocks noGrp="1"/>
          </p:cNvSpPr>
          <p:nvPr>
            <p:ph type="pic" sz="quarter" idx="14"/>
          </p:nvPr>
        </p:nvSpPr>
        <p:spPr>
          <a:xfrm>
            <a:off x="0" y="3505200"/>
            <a:ext cx="4495800" cy="3352800"/>
          </a:xfrm>
        </p:spPr>
        <p:txBody>
          <a:bodyPr anchor="t"/>
          <a:lstStyle>
            <a:lvl1pPr>
              <a:defRPr>
                <a:latin typeface="Century Gothic" pitchFamily="34" charset="0"/>
              </a:defRPr>
            </a:lvl1pPr>
          </a:lstStyle>
          <a:p>
            <a:r>
              <a:rPr lang="en-US"/>
              <a:t>Click icon to add picture</a:t>
            </a:r>
            <a:endParaRPr lang="en-US" dirty="0"/>
          </a:p>
        </p:txBody>
      </p:sp>
      <p:sp>
        <p:nvSpPr>
          <p:cNvPr id="16" name="Picture Placeholder 15"/>
          <p:cNvSpPr>
            <a:spLocks noGrp="1"/>
          </p:cNvSpPr>
          <p:nvPr>
            <p:ph type="pic" sz="quarter" idx="15"/>
          </p:nvPr>
        </p:nvSpPr>
        <p:spPr>
          <a:xfrm>
            <a:off x="0" y="0"/>
            <a:ext cx="9144000" cy="3352800"/>
          </a:xfrm>
        </p:spPr>
        <p:txBody>
          <a:bodyPr anchor="t"/>
          <a:lstStyle>
            <a:lvl1pPr>
              <a:defRPr>
                <a:latin typeface="Century Gothic" pitchFamily="34" charset="0"/>
              </a:defRPr>
            </a:lvl1pPr>
          </a:lstStyle>
          <a:p>
            <a:r>
              <a:rPr lang="en-US"/>
              <a:t>Click icon to add picture</a:t>
            </a:r>
          </a:p>
        </p:txBody>
      </p:sp>
      <p:sp>
        <p:nvSpPr>
          <p:cNvPr id="7" name="Text Placeholder 6"/>
          <p:cNvSpPr>
            <a:spLocks noGrp="1"/>
          </p:cNvSpPr>
          <p:nvPr>
            <p:ph type="body" sz="quarter" idx="16"/>
          </p:nvPr>
        </p:nvSpPr>
        <p:spPr>
          <a:xfrm>
            <a:off x="0" y="6096000"/>
            <a:ext cx="2438400" cy="762000"/>
          </a:xfrm>
          <a:solidFill>
            <a:srgbClr val="FF9B2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a:t>Edit Master text styles</a:t>
            </a:r>
          </a:p>
        </p:txBody>
      </p:sp>
      <p:sp>
        <p:nvSpPr>
          <p:cNvPr id="9" name="Text Placeholder 6"/>
          <p:cNvSpPr>
            <a:spLocks noGrp="1"/>
          </p:cNvSpPr>
          <p:nvPr>
            <p:ph type="body" sz="quarter" idx="18"/>
          </p:nvPr>
        </p:nvSpPr>
        <p:spPr>
          <a:xfrm>
            <a:off x="4648200" y="6096000"/>
            <a:ext cx="2438400" cy="762000"/>
          </a:xfrm>
          <a:solidFill>
            <a:srgbClr val="FF9B2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a:t>Edit Master text styles</a:t>
            </a:r>
          </a:p>
        </p:txBody>
      </p:sp>
      <p:sp>
        <p:nvSpPr>
          <p:cNvPr id="8" name="Text Placeholder 6"/>
          <p:cNvSpPr>
            <a:spLocks noGrp="1"/>
          </p:cNvSpPr>
          <p:nvPr>
            <p:ph type="body" sz="quarter" idx="17"/>
          </p:nvPr>
        </p:nvSpPr>
        <p:spPr>
          <a:xfrm>
            <a:off x="0" y="2590800"/>
            <a:ext cx="2438400" cy="762000"/>
          </a:xfrm>
          <a:solidFill>
            <a:srgbClr val="FF9B2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a:t>Edit Master text styles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hite Multi Pictures Gray Caption orizontal">
    <p:spTree>
      <p:nvGrpSpPr>
        <p:cNvPr id="1" name=""/>
        <p:cNvGrpSpPr/>
        <p:nvPr/>
      </p:nvGrpSpPr>
      <p:grpSpPr>
        <a:xfrm>
          <a:off x="0" y="0"/>
          <a:ext cx="0" cy="0"/>
          <a:chOff x="0" y="0"/>
          <a:chExt cx="0" cy="0"/>
        </a:xfrm>
      </p:grpSpPr>
      <p:sp>
        <p:nvSpPr>
          <p:cNvPr id="13" name="Picture Placeholder 14"/>
          <p:cNvSpPr>
            <a:spLocks noGrp="1"/>
          </p:cNvSpPr>
          <p:nvPr>
            <p:ph type="pic" sz="quarter" idx="13"/>
          </p:nvPr>
        </p:nvSpPr>
        <p:spPr>
          <a:xfrm>
            <a:off x="4648200" y="3505200"/>
            <a:ext cx="4495800" cy="3352800"/>
          </a:xfrm>
        </p:spPr>
        <p:txBody>
          <a:bodyPr anchor="t"/>
          <a:lstStyle>
            <a:lvl1pPr>
              <a:defRPr>
                <a:latin typeface="Century Gothic" pitchFamily="34" charset="0"/>
              </a:defRPr>
            </a:lvl1pPr>
          </a:lstStyle>
          <a:p>
            <a:r>
              <a:rPr lang="en-US"/>
              <a:t>Click icon to add picture</a:t>
            </a:r>
          </a:p>
        </p:txBody>
      </p:sp>
      <p:sp>
        <p:nvSpPr>
          <p:cNvPr id="14" name="Picture Placeholder 14"/>
          <p:cNvSpPr>
            <a:spLocks noGrp="1"/>
          </p:cNvSpPr>
          <p:nvPr>
            <p:ph type="pic" sz="quarter" idx="14"/>
          </p:nvPr>
        </p:nvSpPr>
        <p:spPr>
          <a:xfrm>
            <a:off x="0" y="3505200"/>
            <a:ext cx="4495800" cy="3352800"/>
          </a:xfrm>
        </p:spPr>
        <p:txBody>
          <a:bodyPr anchor="t"/>
          <a:lstStyle>
            <a:lvl1pPr>
              <a:defRPr>
                <a:latin typeface="Century Gothic" pitchFamily="34" charset="0"/>
              </a:defRPr>
            </a:lvl1pPr>
          </a:lstStyle>
          <a:p>
            <a:r>
              <a:rPr lang="en-US"/>
              <a:t>Click icon to add picture</a:t>
            </a:r>
            <a:endParaRPr lang="en-US" dirty="0"/>
          </a:p>
        </p:txBody>
      </p:sp>
      <p:sp>
        <p:nvSpPr>
          <p:cNvPr id="16" name="Picture Placeholder 15"/>
          <p:cNvSpPr>
            <a:spLocks noGrp="1"/>
          </p:cNvSpPr>
          <p:nvPr>
            <p:ph type="pic" sz="quarter" idx="15"/>
          </p:nvPr>
        </p:nvSpPr>
        <p:spPr>
          <a:xfrm>
            <a:off x="0" y="0"/>
            <a:ext cx="9144000" cy="3352800"/>
          </a:xfrm>
        </p:spPr>
        <p:txBody>
          <a:bodyPr anchor="t"/>
          <a:lstStyle>
            <a:lvl1pPr>
              <a:defRPr>
                <a:latin typeface="Century Gothic" pitchFamily="34" charset="0"/>
              </a:defRPr>
            </a:lvl1pPr>
          </a:lstStyle>
          <a:p>
            <a:r>
              <a:rPr lang="en-US"/>
              <a:t>Click icon to add picture</a:t>
            </a:r>
          </a:p>
        </p:txBody>
      </p:sp>
      <p:sp>
        <p:nvSpPr>
          <p:cNvPr id="7" name="Text Placeholder 6"/>
          <p:cNvSpPr>
            <a:spLocks noGrp="1"/>
          </p:cNvSpPr>
          <p:nvPr>
            <p:ph type="body" sz="quarter" idx="16"/>
          </p:nvPr>
        </p:nvSpPr>
        <p:spPr>
          <a:xfrm>
            <a:off x="0" y="6096000"/>
            <a:ext cx="2438400" cy="762000"/>
          </a:xfrm>
          <a:solidFill>
            <a:srgbClr val="8B837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a:t>Edit Master text styles</a:t>
            </a:r>
          </a:p>
        </p:txBody>
      </p:sp>
      <p:sp>
        <p:nvSpPr>
          <p:cNvPr id="9" name="Text Placeholder 6"/>
          <p:cNvSpPr>
            <a:spLocks noGrp="1"/>
          </p:cNvSpPr>
          <p:nvPr>
            <p:ph type="body" sz="quarter" idx="18"/>
          </p:nvPr>
        </p:nvSpPr>
        <p:spPr>
          <a:xfrm>
            <a:off x="4648200" y="6096000"/>
            <a:ext cx="2438400" cy="762000"/>
          </a:xfrm>
          <a:solidFill>
            <a:srgbClr val="8B837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a:t>Edit Master text styles</a:t>
            </a:r>
          </a:p>
        </p:txBody>
      </p:sp>
      <p:sp>
        <p:nvSpPr>
          <p:cNvPr id="8" name="Text Placeholder 6"/>
          <p:cNvSpPr>
            <a:spLocks noGrp="1"/>
          </p:cNvSpPr>
          <p:nvPr>
            <p:ph type="body" sz="quarter" idx="17"/>
          </p:nvPr>
        </p:nvSpPr>
        <p:spPr>
          <a:xfrm>
            <a:off x="0" y="2590800"/>
            <a:ext cx="2438400" cy="762000"/>
          </a:xfrm>
          <a:solidFill>
            <a:srgbClr val="8B8376">
              <a:alpha val="75000"/>
            </a:srgbClr>
          </a:solidFill>
        </p:spPr>
        <p:txBody>
          <a:bodyPr>
            <a:noAutofit/>
          </a:bodyPr>
          <a:lstStyle>
            <a:lvl1pPr marL="0" indent="0">
              <a:buNone/>
              <a:defRPr sz="1400">
                <a:solidFill>
                  <a:schemeClr val="bg1"/>
                </a:solidFill>
              </a:defRPr>
            </a:lvl1pPr>
            <a:lvl2pPr>
              <a:buNone/>
              <a:defRPr sz="2000"/>
            </a:lvl2pPr>
            <a:lvl3pPr>
              <a:defRPr sz="1800"/>
            </a:lvl3pPr>
            <a:lvl4pPr>
              <a:defRPr sz="1600"/>
            </a:lvl4pPr>
            <a:lvl5pPr>
              <a:defRPr sz="1600"/>
            </a:lvl5pPr>
          </a:lstStyle>
          <a:p>
            <a:pPr lvl="0"/>
            <a:r>
              <a:rPr lang="en-US"/>
              <a:t>Edit Master text styles</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215047"/>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31188" cy="802718"/>
          </a:xfrm>
        </p:spPr>
        <p:txBody>
          <a:bodyPr/>
          <a:lstStyle>
            <a:lvl1pPr>
              <a:defRPr sz="2800">
                <a:solidFill>
                  <a:schemeClr val="bg1">
                    <a:lumMod val="95000"/>
                  </a:schemeClr>
                </a:solidFill>
              </a:defRPr>
            </a:lvl1pPr>
          </a:lstStyle>
          <a:p>
            <a:r>
              <a:rPr lang="en-US" dirty="0"/>
              <a:t>Click to edit Master title style</a:t>
            </a:r>
          </a:p>
        </p:txBody>
      </p:sp>
      <p:sp>
        <p:nvSpPr>
          <p:cNvPr id="6" name="Slide Number Placeholder 5"/>
          <p:cNvSpPr>
            <a:spLocks noGrp="1"/>
          </p:cNvSpPr>
          <p:nvPr>
            <p:ph type="sldNum" sz="quarter" idx="12"/>
          </p:nvPr>
        </p:nvSpPr>
        <p:spPr>
          <a:xfrm>
            <a:off x="471875" y="6359615"/>
            <a:ext cx="928048" cy="312550"/>
          </a:xfrm>
        </p:spPr>
        <p:txBody>
          <a:bodyPr/>
          <a:lstStyle>
            <a:lvl1pPr>
              <a:defRPr sz="1200">
                <a:solidFill>
                  <a:schemeClr val="bg1"/>
                </a:solidFill>
                <a:latin typeface="Calibri" panose="020F0502020204030204" pitchFamily="34" charset="0"/>
              </a:defRPr>
            </a:lvl1pPr>
          </a:lstStyle>
          <a:p>
            <a:fld id="{8A90A224-8E26-2B47-A7C2-395A461B004A}" type="slidenum">
              <a:rPr lang="en-US" smtClean="0"/>
              <a:pPr/>
              <a:t>‹#›</a:t>
            </a:fld>
            <a:endParaRPr lang="en-US" dirty="0"/>
          </a:p>
        </p:txBody>
      </p:sp>
      <p:sp>
        <p:nvSpPr>
          <p:cNvPr id="7" name="Rectangle 3"/>
          <p:cNvSpPr>
            <a:spLocks noGrp="1" noChangeArrowheads="1"/>
          </p:cNvSpPr>
          <p:nvPr>
            <p:ph idx="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22" tIns="45711" rIns="91422" bIns="45711" numCol="1" anchor="t" anchorCtr="0" compatLnSpc="1">
            <a:prstTxWarp prst="textNoShape">
              <a:avLst/>
            </a:prstTxWarp>
            <a:normAutofit/>
          </a:bodyPr>
          <a:lstStyle>
            <a:lvl1pPr>
              <a:defRPr sz="2800"/>
            </a:lvl1pPr>
            <a:lvl2pPr>
              <a:defRPr sz="2400"/>
            </a:lvl2pPr>
            <a:lvl3pPr>
              <a:defRPr sz="20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052155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White Intro-Red Type">
    <p:bg>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6"/>
          </p:nvPr>
        </p:nvSpPr>
        <p:spPr>
          <a:xfrm>
            <a:off x="0" y="0"/>
            <a:ext cx="9144000" cy="6858000"/>
          </a:xfrm>
        </p:spPr>
        <p:txBody>
          <a:bodyPr/>
          <a:lstStyle/>
          <a:p>
            <a:r>
              <a:rPr lang="en-US" dirty="0"/>
              <a:t>Click icon to add picture</a:t>
            </a:r>
          </a:p>
        </p:txBody>
      </p:sp>
      <p:sp>
        <p:nvSpPr>
          <p:cNvPr id="10" name="Text Placeholder 8"/>
          <p:cNvSpPr>
            <a:spLocks noGrp="1"/>
          </p:cNvSpPr>
          <p:nvPr>
            <p:ph type="body" sz="quarter" idx="14"/>
          </p:nvPr>
        </p:nvSpPr>
        <p:spPr>
          <a:xfrm>
            <a:off x="304800" y="2054423"/>
            <a:ext cx="3352800" cy="307777"/>
          </a:xfrm>
          <a:noFill/>
        </p:spPr>
        <p:txBody>
          <a:bodyPr wrap="square" rtlCol="0">
            <a:spAutoFit/>
          </a:bodyPr>
          <a:lstStyle>
            <a:lvl1pPr marL="0" algn="l" defTabSz="914400" rtl="0" eaLnBrk="1" latinLnBrk="0" hangingPunct="1">
              <a:spcAft>
                <a:spcPts val="300"/>
              </a:spcAft>
              <a:buNone/>
              <a:defRPr lang="en-US" sz="1400" b="1" kern="1200" dirty="0" smtClean="0">
                <a:solidFill>
                  <a:schemeClr val="tx1"/>
                </a:solidFill>
                <a:latin typeface="Century Gothic" pitchFamily="34" charset="0"/>
                <a:ea typeface="+mn-ea"/>
                <a:cs typeface="+mn-cs"/>
              </a:defRPr>
            </a:lvl1pPr>
            <a:lvl2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2pPr>
            <a:lvl3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3pPr>
            <a:lvl4pPr marL="0" algn="l" defTabSz="914400" rtl="0" eaLnBrk="1" latinLnBrk="0" hangingPunct="1">
              <a:spcAft>
                <a:spcPts val="300"/>
              </a:spcAft>
              <a:defRPr lang="en-US" sz="1400" kern="1200" dirty="0" smtClean="0">
                <a:solidFill>
                  <a:srgbClr val="FF9B26"/>
                </a:solidFill>
                <a:latin typeface="Century Gothic" pitchFamily="34" charset="0"/>
                <a:ea typeface="+mn-ea"/>
                <a:cs typeface="+mn-cs"/>
              </a:defRPr>
            </a:lvl4pPr>
            <a:lvl5pPr marL="0" algn="l" defTabSz="914400" rtl="0" eaLnBrk="1" latinLnBrk="0" hangingPunct="1">
              <a:spcAft>
                <a:spcPts val="300"/>
              </a:spcAft>
              <a:defRPr lang="en-US" sz="1400" kern="1200" dirty="0">
                <a:solidFill>
                  <a:srgbClr val="FF9B26"/>
                </a:solidFill>
                <a:latin typeface="Century Gothic" pitchFamily="34" charset="0"/>
                <a:ea typeface="+mn-ea"/>
                <a:cs typeface="+mn-cs"/>
              </a:defRPr>
            </a:lvl5pPr>
          </a:lstStyle>
          <a:p>
            <a:pPr lvl="0"/>
            <a:r>
              <a:rPr lang="en-US" dirty="0"/>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39" cy="365489"/>
          </a:xfrm>
          <a:prstGeom prst="rect">
            <a:avLst/>
          </a:prstGeom>
        </p:spPr>
      </p:pic>
      <p:sp>
        <p:nvSpPr>
          <p:cNvPr id="7" name="Text Placeholder 13"/>
          <p:cNvSpPr>
            <a:spLocks noGrp="1"/>
          </p:cNvSpPr>
          <p:nvPr>
            <p:ph type="body" sz="quarter" idx="17"/>
          </p:nvPr>
        </p:nvSpPr>
        <p:spPr>
          <a:xfrm>
            <a:off x="304800" y="457200"/>
            <a:ext cx="8229600" cy="762000"/>
          </a:xfrm>
        </p:spPr>
        <p:txBody>
          <a:bodyPr>
            <a:normAutofit/>
          </a:bodyPr>
          <a:lstStyle>
            <a:lvl1pPr>
              <a:defRPr sz="4400">
                <a:solidFill>
                  <a:srgbClr val="D71923"/>
                </a:solidFill>
              </a:defRPr>
            </a:lvl1pPr>
          </a:lstStyle>
          <a:p>
            <a:pPr lvl="0"/>
            <a:r>
              <a:rPr lang="en-US" dirty="0"/>
              <a:t>Click to edit Master text styles</a:t>
            </a:r>
          </a:p>
        </p:txBody>
      </p:sp>
    </p:spTree>
    <p:extLst>
      <p:ext uri="{BB962C8B-B14F-4D97-AF65-F5344CB8AC3E}">
        <p14:creationId xmlns:p14="http://schemas.microsoft.com/office/powerpoint/2010/main" val="323601663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range Title Only-White Type">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t"/>
          <a:lstStyle>
            <a:lvl1pPr algn="l">
              <a:defRPr>
                <a:solidFill>
                  <a:schemeClr val="bg1"/>
                </a:solidFill>
                <a:latin typeface="Century Gothic" pitchFamily="34" charset="0"/>
              </a:defRPr>
            </a:lvl1pPr>
          </a:lstStyle>
          <a:p>
            <a:r>
              <a:rPr lang="en-US"/>
              <a:t>Click to edit Master title style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9" name="Text Placeholder 8"/>
          <p:cNvSpPr>
            <a:spLocks noGrp="1"/>
          </p:cNvSpPr>
          <p:nvPr>
            <p:ph type="body" sz="quarter" idx="13" hasCustomPrompt="1"/>
          </p:nvPr>
        </p:nvSpPr>
        <p:spPr>
          <a:xfrm>
            <a:off x="457200" y="2133600"/>
            <a:ext cx="3048000" cy="914400"/>
          </a:xfrm>
        </p:spPr>
        <p:txBody>
          <a:bodyPr>
            <a:normAutofit/>
          </a:bodyPr>
          <a:lstStyle>
            <a:lvl1pPr>
              <a:buNone/>
              <a:defRPr sz="1400" b="1">
                <a:solidFill>
                  <a:schemeClr val="bg1"/>
                </a:solidFill>
              </a:defRPr>
            </a:lvl1pPr>
          </a:lstStyle>
          <a:p>
            <a:pPr lvl="0"/>
            <a:r>
              <a:rPr lang="en-US" dirty="0"/>
              <a:t>Click to edit text </a:t>
            </a:r>
          </a:p>
        </p:txBody>
      </p:sp>
      <p:sp>
        <p:nvSpPr>
          <p:cNvPr id="10" name="Text Placeholder 8"/>
          <p:cNvSpPr>
            <a:spLocks noGrp="1"/>
          </p:cNvSpPr>
          <p:nvPr>
            <p:ph type="body" sz="quarter" idx="14" hasCustomPrompt="1"/>
          </p:nvPr>
        </p:nvSpPr>
        <p:spPr>
          <a:xfrm>
            <a:off x="457200" y="5029200"/>
            <a:ext cx="3048000" cy="914400"/>
          </a:xfrm>
        </p:spPr>
        <p:txBody>
          <a:bodyPr>
            <a:normAutofit/>
          </a:bodyPr>
          <a:lstStyle>
            <a:lvl1pPr>
              <a:buNone/>
              <a:defRPr sz="1400" b="1">
                <a:solidFill>
                  <a:schemeClr val="bg1"/>
                </a:solidFill>
              </a:defRPr>
            </a:lvl1pPr>
          </a:lstStyle>
          <a:p>
            <a:pPr lvl="0"/>
            <a:r>
              <a:rPr lang="en-US" dirty="0"/>
              <a:t>Click to edit text </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 Title Only-Red Typ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t"/>
          <a:lstStyle>
            <a:lvl1pPr algn="l">
              <a:defRPr>
                <a:solidFill>
                  <a:srgbClr val="D71923"/>
                </a:solidFill>
                <a:latin typeface="Century Gothic" pitchFamily="34" charset="0"/>
              </a:defRPr>
            </a:lvl1pPr>
          </a:lstStyle>
          <a:p>
            <a:r>
              <a:rPr lang="en-US" dirty="0"/>
              <a:t>Click to edit Master title style</a:t>
            </a:r>
          </a:p>
        </p:txBody>
      </p:sp>
      <p:sp>
        <p:nvSpPr>
          <p:cNvPr id="7" name="Text Placeholder 8"/>
          <p:cNvSpPr>
            <a:spLocks noGrp="1"/>
          </p:cNvSpPr>
          <p:nvPr>
            <p:ph type="body" sz="quarter" idx="13" hasCustomPrompt="1"/>
          </p:nvPr>
        </p:nvSpPr>
        <p:spPr>
          <a:xfrm>
            <a:off x="457200" y="2133600"/>
            <a:ext cx="3048000" cy="914400"/>
          </a:xfrm>
        </p:spPr>
        <p:txBody>
          <a:bodyPr>
            <a:normAutofit/>
          </a:bodyPr>
          <a:lstStyle>
            <a:lvl1pPr>
              <a:buNone/>
              <a:defRPr sz="1400" b="1">
                <a:solidFill>
                  <a:schemeClr val="tx1"/>
                </a:solidFill>
              </a:defRPr>
            </a:lvl1pPr>
          </a:lstStyle>
          <a:p>
            <a:pPr lvl="0"/>
            <a:r>
              <a:rPr lang="en-US" dirty="0"/>
              <a:t>Click to edit text </a:t>
            </a:r>
          </a:p>
        </p:txBody>
      </p:sp>
      <p:sp>
        <p:nvSpPr>
          <p:cNvPr id="8" name="Text Placeholder 8"/>
          <p:cNvSpPr>
            <a:spLocks noGrp="1"/>
          </p:cNvSpPr>
          <p:nvPr>
            <p:ph type="body" sz="quarter" idx="14" hasCustomPrompt="1"/>
          </p:nvPr>
        </p:nvSpPr>
        <p:spPr>
          <a:xfrm>
            <a:off x="457200" y="4953000"/>
            <a:ext cx="3048000" cy="914400"/>
          </a:xfrm>
        </p:spPr>
        <p:txBody>
          <a:bodyPr>
            <a:normAutofit/>
          </a:bodyPr>
          <a:lstStyle>
            <a:lvl1pPr>
              <a:buNone/>
              <a:defRPr sz="1400" b="1">
                <a:solidFill>
                  <a:schemeClr val="tx1"/>
                </a:solidFill>
              </a:defRPr>
            </a:lvl1pPr>
          </a:lstStyle>
          <a:p>
            <a:pPr lvl="0"/>
            <a:r>
              <a:rPr lang="en-US" dirty="0"/>
              <a:t>Click to edit text </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39" cy="365489"/>
          </a:xfrm>
          <a:prstGeom prst="rect">
            <a:avLst/>
          </a:prstGeom>
        </p:spPr>
      </p:pic>
    </p:spTree>
    <p:extLst>
      <p:ext uri="{BB962C8B-B14F-4D97-AF65-F5344CB8AC3E}">
        <p14:creationId xmlns:p14="http://schemas.microsoft.com/office/powerpoint/2010/main" val="891964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White_Safety Moment-Red Ty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t"/>
          <a:lstStyle>
            <a:lvl1pPr algn="l">
              <a:defRPr>
                <a:solidFill>
                  <a:srgbClr val="D71923"/>
                </a:solidFill>
                <a:latin typeface="Century Gothic" pitchFamily="34" charset="0"/>
              </a:defRPr>
            </a:lvl1pPr>
          </a:lstStyle>
          <a:p>
            <a:r>
              <a:rPr lang="en-US" dirty="0"/>
              <a:t>Safety Moment</a:t>
            </a:r>
          </a:p>
        </p:txBody>
      </p:sp>
      <p:sp>
        <p:nvSpPr>
          <p:cNvPr id="7" name="Text Placeholder 8"/>
          <p:cNvSpPr>
            <a:spLocks noGrp="1"/>
          </p:cNvSpPr>
          <p:nvPr>
            <p:ph type="body" sz="quarter" idx="13" hasCustomPrompt="1"/>
          </p:nvPr>
        </p:nvSpPr>
        <p:spPr>
          <a:xfrm>
            <a:off x="457200" y="2133600"/>
            <a:ext cx="3048000" cy="914400"/>
          </a:xfrm>
        </p:spPr>
        <p:txBody>
          <a:bodyPr>
            <a:normAutofit/>
          </a:bodyPr>
          <a:lstStyle>
            <a:lvl1pPr>
              <a:buNone/>
              <a:defRPr sz="1400" b="1">
                <a:solidFill>
                  <a:schemeClr val="tx1"/>
                </a:solidFill>
              </a:defRPr>
            </a:lvl1pPr>
          </a:lstStyle>
          <a:p>
            <a:pPr lvl="0"/>
            <a:r>
              <a:rPr lang="en-US" dirty="0"/>
              <a:t>Click to edit text </a:t>
            </a:r>
          </a:p>
        </p:txBody>
      </p:sp>
      <p:sp>
        <p:nvSpPr>
          <p:cNvPr id="8" name="Text Placeholder 8"/>
          <p:cNvSpPr>
            <a:spLocks noGrp="1"/>
          </p:cNvSpPr>
          <p:nvPr>
            <p:ph type="body" sz="quarter" idx="14" hasCustomPrompt="1"/>
          </p:nvPr>
        </p:nvSpPr>
        <p:spPr>
          <a:xfrm>
            <a:off x="457200" y="4953000"/>
            <a:ext cx="3048000" cy="914400"/>
          </a:xfrm>
        </p:spPr>
        <p:txBody>
          <a:bodyPr>
            <a:normAutofit/>
          </a:bodyPr>
          <a:lstStyle>
            <a:lvl1pPr>
              <a:buNone/>
              <a:defRPr sz="1400" b="1">
                <a:solidFill>
                  <a:schemeClr val="tx1"/>
                </a:solidFill>
              </a:defRPr>
            </a:lvl1pPr>
          </a:lstStyle>
          <a:p>
            <a:pPr lvl="0"/>
            <a:r>
              <a:rPr lang="en-US" dirty="0"/>
              <a:t>Click to edit text </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39" cy="365489"/>
          </a:xfrm>
          <a:prstGeom prst="rect">
            <a:avLst/>
          </a:prstGeom>
        </p:spPr>
      </p:pic>
      <p:sp>
        <p:nvSpPr>
          <p:cNvPr id="13" name="Freeform 7"/>
          <p:cNvSpPr>
            <a:spLocks noEditPoints="1"/>
          </p:cNvSpPr>
          <p:nvPr userDrawn="1"/>
        </p:nvSpPr>
        <p:spPr bwMode="auto">
          <a:xfrm>
            <a:off x="533400" y="3669768"/>
            <a:ext cx="1148127" cy="1207031"/>
          </a:xfrm>
          <a:custGeom>
            <a:avLst/>
            <a:gdLst>
              <a:gd name="T0" fmla="*/ 469 w 487"/>
              <a:gd name="T1" fmla="*/ 421 h 512"/>
              <a:gd name="T2" fmla="*/ 417 w 487"/>
              <a:gd name="T3" fmla="*/ 421 h 512"/>
              <a:gd name="T4" fmla="*/ 274 w 487"/>
              <a:gd name="T5" fmla="*/ 11 h 512"/>
              <a:gd name="T6" fmla="*/ 258 w 487"/>
              <a:gd name="T7" fmla="*/ 0 h 512"/>
              <a:gd name="T8" fmla="*/ 229 w 487"/>
              <a:gd name="T9" fmla="*/ 0 h 512"/>
              <a:gd name="T10" fmla="*/ 213 w 487"/>
              <a:gd name="T11" fmla="*/ 11 h 512"/>
              <a:gd name="T12" fmla="*/ 70 w 487"/>
              <a:gd name="T13" fmla="*/ 421 h 512"/>
              <a:gd name="T14" fmla="*/ 18 w 487"/>
              <a:gd name="T15" fmla="*/ 421 h 512"/>
              <a:gd name="T16" fmla="*/ 0 w 487"/>
              <a:gd name="T17" fmla="*/ 438 h 512"/>
              <a:gd name="T18" fmla="*/ 0 w 487"/>
              <a:gd name="T19" fmla="*/ 495 h 512"/>
              <a:gd name="T20" fmla="*/ 18 w 487"/>
              <a:gd name="T21" fmla="*/ 512 h 512"/>
              <a:gd name="T22" fmla="*/ 469 w 487"/>
              <a:gd name="T23" fmla="*/ 512 h 512"/>
              <a:gd name="T24" fmla="*/ 487 w 487"/>
              <a:gd name="T25" fmla="*/ 495 h 512"/>
              <a:gd name="T26" fmla="*/ 487 w 487"/>
              <a:gd name="T27" fmla="*/ 438 h 512"/>
              <a:gd name="T28" fmla="*/ 469 w 487"/>
              <a:gd name="T29" fmla="*/ 421 h 512"/>
              <a:gd name="T30" fmla="*/ 452 w 487"/>
              <a:gd name="T31" fmla="*/ 477 h 512"/>
              <a:gd name="T32" fmla="*/ 35 w 487"/>
              <a:gd name="T33" fmla="*/ 477 h 512"/>
              <a:gd name="T34" fmla="*/ 35 w 487"/>
              <a:gd name="T35" fmla="*/ 456 h 512"/>
              <a:gd name="T36" fmla="*/ 82 w 487"/>
              <a:gd name="T37" fmla="*/ 456 h 512"/>
              <a:gd name="T38" fmla="*/ 99 w 487"/>
              <a:gd name="T39" fmla="*/ 444 h 512"/>
              <a:gd name="T40" fmla="*/ 142 w 487"/>
              <a:gd name="T41" fmla="*/ 321 h 512"/>
              <a:gd name="T42" fmla="*/ 235 w 487"/>
              <a:gd name="T43" fmla="*/ 321 h 512"/>
              <a:gd name="T44" fmla="*/ 252 w 487"/>
              <a:gd name="T45" fmla="*/ 304 h 512"/>
              <a:gd name="T46" fmla="*/ 235 w 487"/>
              <a:gd name="T47" fmla="*/ 286 h 512"/>
              <a:gd name="T48" fmla="*/ 154 w 487"/>
              <a:gd name="T49" fmla="*/ 286 h 512"/>
              <a:gd name="T50" fmla="*/ 181 w 487"/>
              <a:gd name="T51" fmla="*/ 207 h 512"/>
              <a:gd name="T52" fmla="*/ 235 w 487"/>
              <a:gd name="T53" fmla="*/ 207 h 512"/>
              <a:gd name="T54" fmla="*/ 252 w 487"/>
              <a:gd name="T55" fmla="*/ 190 h 512"/>
              <a:gd name="T56" fmla="*/ 235 w 487"/>
              <a:gd name="T57" fmla="*/ 172 h 512"/>
              <a:gd name="T58" fmla="*/ 194 w 487"/>
              <a:gd name="T59" fmla="*/ 172 h 512"/>
              <a:gd name="T60" fmla="*/ 242 w 487"/>
              <a:gd name="T61" fmla="*/ 35 h 512"/>
              <a:gd name="T62" fmla="*/ 245 w 487"/>
              <a:gd name="T63" fmla="*/ 35 h 512"/>
              <a:gd name="T64" fmla="*/ 388 w 487"/>
              <a:gd name="T65" fmla="*/ 444 h 512"/>
              <a:gd name="T66" fmla="*/ 405 w 487"/>
              <a:gd name="T67" fmla="*/ 456 h 512"/>
              <a:gd name="T68" fmla="*/ 452 w 487"/>
              <a:gd name="T69" fmla="*/ 456 h 512"/>
              <a:gd name="T70" fmla="*/ 452 w 487"/>
              <a:gd name="T71" fmla="*/ 4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7" h="512">
                <a:moveTo>
                  <a:pt x="469" y="421"/>
                </a:moveTo>
                <a:cubicBezTo>
                  <a:pt x="417" y="421"/>
                  <a:pt x="417" y="421"/>
                  <a:pt x="417" y="421"/>
                </a:cubicBezTo>
                <a:cubicBezTo>
                  <a:pt x="274" y="11"/>
                  <a:pt x="274" y="11"/>
                  <a:pt x="274" y="11"/>
                </a:cubicBezTo>
                <a:cubicBezTo>
                  <a:pt x="272" y="4"/>
                  <a:pt x="265" y="0"/>
                  <a:pt x="258" y="0"/>
                </a:cubicBezTo>
                <a:cubicBezTo>
                  <a:pt x="229" y="0"/>
                  <a:pt x="229" y="0"/>
                  <a:pt x="229" y="0"/>
                </a:cubicBezTo>
                <a:cubicBezTo>
                  <a:pt x="222" y="0"/>
                  <a:pt x="215" y="4"/>
                  <a:pt x="213" y="11"/>
                </a:cubicBezTo>
                <a:cubicBezTo>
                  <a:pt x="70" y="421"/>
                  <a:pt x="70" y="421"/>
                  <a:pt x="70" y="421"/>
                </a:cubicBezTo>
                <a:cubicBezTo>
                  <a:pt x="18" y="421"/>
                  <a:pt x="18" y="421"/>
                  <a:pt x="18" y="421"/>
                </a:cubicBezTo>
                <a:cubicBezTo>
                  <a:pt x="8" y="421"/>
                  <a:pt x="0" y="429"/>
                  <a:pt x="0" y="438"/>
                </a:cubicBezTo>
                <a:cubicBezTo>
                  <a:pt x="0" y="495"/>
                  <a:pt x="0" y="495"/>
                  <a:pt x="0" y="495"/>
                </a:cubicBezTo>
                <a:cubicBezTo>
                  <a:pt x="0" y="504"/>
                  <a:pt x="8" y="512"/>
                  <a:pt x="18" y="512"/>
                </a:cubicBezTo>
                <a:cubicBezTo>
                  <a:pt x="469" y="512"/>
                  <a:pt x="469" y="512"/>
                  <a:pt x="469" y="512"/>
                </a:cubicBezTo>
                <a:cubicBezTo>
                  <a:pt x="479" y="512"/>
                  <a:pt x="487" y="504"/>
                  <a:pt x="487" y="495"/>
                </a:cubicBezTo>
                <a:cubicBezTo>
                  <a:pt x="487" y="438"/>
                  <a:pt x="487" y="438"/>
                  <a:pt x="487" y="438"/>
                </a:cubicBezTo>
                <a:cubicBezTo>
                  <a:pt x="487" y="429"/>
                  <a:pt x="479" y="421"/>
                  <a:pt x="469" y="421"/>
                </a:cubicBezTo>
                <a:close/>
                <a:moveTo>
                  <a:pt x="452" y="477"/>
                </a:moveTo>
                <a:cubicBezTo>
                  <a:pt x="35" y="477"/>
                  <a:pt x="35" y="477"/>
                  <a:pt x="35" y="477"/>
                </a:cubicBezTo>
                <a:cubicBezTo>
                  <a:pt x="35" y="456"/>
                  <a:pt x="35" y="456"/>
                  <a:pt x="35" y="456"/>
                </a:cubicBezTo>
                <a:cubicBezTo>
                  <a:pt x="82" y="456"/>
                  <a:pt x="82" y="456"/>
                  <a:pt x="82" y="456"/>
                </a:cubicBezTo>
                <a:cubicBezTo>
                  <a:pt x="90" y="456"/>
                  <a:pt x="96" y="451"/>
                  <a:pt x="99" y="444"/>
                </a:cubicBezTo>
                <a:cubicBezTo>
                  <a:pt x="142" y="321"/>
                  <a:pt x="142" y="321"/>
                  <a:pt x="142" y="321"/>
                </a:cubicBezTo>
                <a:cubicBezTo>
                  <a:pt x="235" y="321"/>
                  <a:pt x="235" y="321"/>
                  <a:pt x="235" y="321"/>
                </a:cubicBezTo>
                <a:cubicBezTo>
                  <a:pt x="244" y="321"/>
                  <a:pt x="252" y="313"/>
                  <a:pt x="252" y="304"/>
                </a:cubicBezTo>
                <a:cubicBezTo>
                  <a:pt x="252" y="294"/>
                  <a:pt x="244" y="286"/>
                  <a:pt x="235" y="286"/>
                </a:cubicBezTo>
                <a:cubicBezTo>
                  <a:pt x="154" y="286"/>
                  <a:pt x="154" y="286"/>
                  <a:pt x="154" y="286"/>
                </a:cubicBezTo>
                <a:cubicBezTo>
                  <a:pt x="181" y="207"/>
                  <a:pt x="181" y="207"/>
                  <a:pt x="181" y="207"/>
                </a:cubicBezTo>
                <a:cubicBezTo>
                  <a:pt x="235" y="207"/>
                  <a:pt x="235" y="207"/>
                  <a:pt x="235" y="207"/>
                </a:cubicBezTo>
                <a:cubicBezTo>
                  <a:pt x="244" y="207"/>
                  <a:pt x="252" y="199"/>
                  <a:pt x="252" y="190"/>
                </a:cubicBezTo>
                <a:cubicBezTo>
                  <a:pt x="252" y="180"/>
                  <a:pt x="244" y="172"/>
                  <a:pt x="235" y="172"/>
                </a:cubicBezTo>
                <a:cubicBezTo>
                  <a:pt x="194" y="172"/>
                  <a:pt x="194" y="172"/>
                  <a:pt x="194" y="172"/>
                </a:cubicBezTo>
                <a:cubicBezTo>
                  <a:pt x="242" y="35"/>
                  <a:pt x="242" y="35"/>
                  <a:pt x="242" y="35"/>
                </a:cubicBezTo>
                <a:cubicBezTo>
                  <a:pt x="245" y="35"/>
                  <a:pt x="245" y="35"/>
                  <a:pt x="245" y="35"/>
                </a:cubicBezTo>
                <a:cubicBezTo>
                  <a:pt x="388" y="444"/>
                  <a:pt x="388" y="444"/>
                  <a:pt x="388" y="444"/>
                </a:cubicBezTo>
                <a:cubicBezTo>
                  <a:pt x="391" y="451"/>
                  <a:pt x="397" y="456"/>
                  <a:pt x="405" y="456"/>
                </a:cubicBezTo>
                <a:cubicBezTo>
                  <a:pt x="452" y="456"/>
                  <a:pt x="452" y="456"/>
                  <a:pt x="452" y="456"/>
                </a:cubicBezTo>
                <a:lnTo>
                  <a:pt x="452" y="47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303215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radient Title Only-White Typ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t"/>
          <a:lstStyle>
            <a:lvl1pPr algn="l">
              <a:defRPr>
                <a:solidFill>
                  <a:schemeClr val="bg1"/>
                </a:solidFill>
                <a:latin typeface="Century Gothic" pitchFamily="34" charset="0"/>
              </a:defRPr>
            </a:lvl1pPr>
          </a:lstStyle>
          <a:p>
            <a:r>
              <a:rPr lang="en-US"/>
              <a:t>Click to edit Master title style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9" name="Text Placeholder 8"/>
          <p:cNvSpPr>
            <a:spLocks noGrp="1"/>
          </p:cNvSpPr>
          <p:nvPr>
            <p:ph type="body" sz="quarter" idx="13" hasCustomPrompt="1"/>
          </p:nvPr>
        </p:nvSpPr>
        <p:spPr>
          <a:xfrm>
            <a:off x="457200" y="2133600"/>
            <a:ext cx="3048000" cy="914400"/>
          </a:xfrm>
        </p:spPr>
        <p:txBody>
          <a:bodyPr>
            <a:normAutofit/>
          </a:bodyPr>
          <a:lstStyle>
            <a:lvl1pPr>
              <a:buNone/>
              <a:defRPr sz="1400" b="1">
                <a:solidFill>
                  <a:schemeClr val="bg1"/>
                </a:solidFill>
              </a:defRPr>
            </a:lvl1pPr>
          </a:lstStyle>
          <a:p>
            <a:pPr lvl="0"/>
            <a:r>
              <a:rPr lang="en-US" dirty="0"/>
              <a:t>Click to edit text </a:t>
            </a:r>
          </a:p>
        </p:txBody>
      </p:sp>
      <p:sp>
        <p:nvSpPr>
          <p:cNvPr id="10" name="Text Placeholder 8"/>
          <p:cNvSpPr>
            <a:spLocks noGrp="1"/>
          </p:cNvSpPr>
          <p:nvPr>
            <p:ph type="body" sz="quarter" idx="14" hasCustomPrompt="1"/>
          </p:nvPr>
        </p:nvSpPr>
        <p:spPr>
          <a:xfrm>
            <a:off x="457200" y="5029200"/>
            <a:ext cx="3048000" cy="914400"/>
          </a:xfrm>
        </p:spPr>
        <p:txBody>
          <a:bodyPr>
            <a:normAutofit/>
          </a:bodyPr>
          <a:lstStyle>
            <a:lvl1pPr>
              <a:buNone/>
              <a:defRPr sz="1400" b="1">
                <a:solidFill>
                  <a:schemeClr val="bg1"/>
                </a:solidFill>
              </a:defRPr>
            </a:lvl1pPr>
          </a:lstStyle>
          <a:p>
            <a:pPr lvl="0"/>
            <a:r>
              <a:rPr lang="en-US" dirty="0"/>
              <a:t>Click to edit text </a:t>
            </a:r>
          </a:p>
        </p:txBody>
      </p:sp>
    </p:spTree>
    <p:extLst>
      <p:ext uri="{BB962C8B-B14F-4D97-AF65-F5344CB8AC3E}">
        <p14:creationId xmlns:p14="http://schemas.microsoft.com/office/powerpoint/2010/main" val="41579386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Gradient_safety Moment-White Typ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t"/>
          <a:lstStyle>
            <a:lvl1pPr algn="l">
              <a:defRPr baseline="0">
                <a:solidFill>
                  <a:schemeClr val="bg1"/>
                </a:solidFill>
                <a:latin typeface="Century Gothic" pitchFamily="34" charset="0"/>
              </a:defRPr>
            </a:lvl1pPr>
          </a:lstStyle>
          <a:p>
            <a:r>
              <a:rPr lang="en-US" dirty="0"/>
              <a:t>Safety Moment</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9" name="Text Placeholder 8"/>
          <p:cNvSpPr>
            <a:spLocks noGrp="1"/>
          </p:cNvSpPr>
          <p:nvPr>
            <p:ph type="body" sz="quarter" idx="13" hasCustomPrompt="1"/>
          </p:nvPr>
        </p:nvSpPr>
        <p:spPr>
          <a:xfrm>
            <a:off x="457200" y="2133600"/>
            <a:ext cx="3048000" cy="914400"/>
          </a:xfrm>
        </p:spPr>
        <p:txBody>
          <a:bodyPr>
            <a:normAutofit/>
          </a:bodyPr>
          <a:lstStyle>
            <a:lvl1pPr>
              <a:buNone/>
              <a:defRPr sz="1400" b="1">
                <a:solidFill>
                  <a:schemeClr val="bg1"/>
                </a:solidFill>
              </a:defRPr>
            </a:lvl1pPr>
          </a:lstStyle>
          <a:p>
            <a:pPr lvl="0"/>
            <a:r>
              <a:rPr lang="en-US" dirty="0"/>
              <a:t>Click to edit text </a:t>
            </a:r>
          </a:p>
        </p:txBody>
      </p:sp>
      <p:sp>
        <p:nvSpPr>
          <p:cNvPr id="10" name="Text Placeholder 8"/>
          <p:cNvSpPr>
            <a:spLocks noGrp="1"/>
          </p:cNvSpPr>
          <p:nvPr>
            <p:ph type="body" sz="quarter" idx="14" hasCustomPrompt="1"/>
          </p:nvPr>
        </p:nvSpPr>
        <p:spPr>
          <a:xfrm>
            <a:off x="457200" y="5029200"/>
            <a:ext cx="3048000" cy="914400"/>
          </a:xfrm>
        </p:spPr>
        <p:txBody>
          <a:bodyPr>
            <a:normAutofit/>
          </a:bodyPr>
          <a:lstStyle>
            <a:lvl1pPr>
              <a:buNone/>
              <a:defRPr sz="1400" b="1">
                <a:solidFill>
                  <a:schemeClr val="bg1"/>
                </a:solidFill>
              </a:defRPr>
            </a:lvl1pPr>
          </a:lstStyle>
          <a:p>
            <a:pPr lvl="0"/>
            <a:r>
              <a:rPr lang="en-US" dirty="0"/>
              <a:t>Click to edit text </a:t>
            </a:r>
          </a:p>
        </p:txBody>
      </p:sp>
      <p:sp>
        <p:nvSpPr>
          <p:cNvPr id="13" name="Freeform 7"/>
          <p:cNvSpPr>
            <a:spLocks noEditPoints="1"/>
          </p:cNvSpPr>
          <p:nvPr userDrawn="1"/>
        </p:nvSpPr>
        <p:spPr bwMode="auto">
          <a:xfrm>
            <a:off x="528273" y="3669768"/>
            <a:ext cx="1148127" cy="1207031"/>
          </a:xfrm>
          <a:custGeom>
            <a:avLst/>
            <a:gdLst>
              <a:gd name="T0" fmla="*/ 469 w 487"/>
              <a:gd name="T1" fmla="*/ 421 h 512"/>
              <a:gd name="T2" fmla="*/ 417 w 487"/>
              <a:gd name="T3" fmla="*/ 421 h 512"/>
              <a:gd name="T4" fmla="*/ 274 w 487"/>
              <a:gd name="T5" fmla="*/ 11 h 512"/>
              <a:gd name="T6" fmla="*/ 258 w 487"/>
              <a:gd name="T7" fmla="*/ 0 h 512"/>
              <a:gd name="T8" fmla="*/ 229 w 487"/>
              <a:gd name="T9" fmla="*/ 0 h 512"/>
              <a:gd name="T10" fmla="*/ 213 w 487"/>
              <a:gd name="T11" fmla="*/ 11 h 512"/>
              <a:gd name="T12" fmla="*/ 70 w 487"/>
              <a:gd name="T13" fmla="*/ 421 h 512"/>
              <a:gd name="T14" fmla="*/ 18 w 487"/>
              <a:gd name="T15" fmla="*/ 421 h 512"/>
              <a:gd name="T16" fmla="*/ 0 w 487"/>
              <a:gd name="T17" fmla="*/ 438 h 512"/>
              <a:gd name="T18" fmla="*/ 0 w 487"/>
              <a:gd name="T19" fmla="*/ 495 h 512"/>
              <a:gd name="T20" fmla="*/ 18 w 487"/>
              <a:gd name="T21" fmla="*/ 512 h 512"/>
              <a:gd name="T22" fmla="*/ 469 w 487"/>
              <a:gd name="T23" fmla="*/ 512 h 512"/>
              <a:gd name="T24" fmla="*/ 487 w 487"/>
              <a:gd name="T25" fmla="*/ 495 h 512"/>
              <a:gd name="T26" fmla="*/ 487 w 487"/>
              <a:gd name="T27" fmla="*/ 438 h 512"/>
              <a:gd name="T28" fmla="*/ 469 w 487"/>
              <a:gd name="T29" fmla="*/ 421 h 512"/>
              <a:gd name="T30" fmla="*/ 452 w 487"/>
              <a:gd name="T31" fmla="*/ 477 h 512"/>
              <a:gd name="T32" fmla="*/ 35 w 487"/>
              <a:gd name="T33" fmla="*/ 477 h 512"/>
              <a:gd name="T34" fmla="*/ 35 w 487"/>
              <a:gd name="T35" fmla="*/ 456 h 512"/>
              <a:gd name="T36" fmla="*/ 82 w 487"/>
              <a:gd name="T37" fmla="*/ 456 h 512"/>
              <a:gd name="T38" fmla="*/ 99 w 487"/>
              <a:gd name="T39" fmla="*/ 444 h 512"/>
              <a:gd name="T40" fmla="*/ 142 w 487"/>
              <a:gd name="T41" fmla="*/ 321 h 512"/>
              <a:gd name="T42" fmla="*/ 235 w 487"/>
              <a:gd name="T43" fmla="*/ 321 h 512"/>
              <a:gd name="T44" fmla="*/ 252 w 487"/>
              <a:gd name="T45" fmla="*/ 304 h 512"/>
              <a:gd name="T46" fmla="*/ 235 w 487"/>
              <a:gd name="T47" fmla="*/ 286 h 512"/>
              <a:gd name="T48" fmla="*/ 154 w 487"/>
              <a:gd name="T49" fmla="*/ 286 h 512"/>
              <a:gd name="T50" fmla="*/ 181 w 487"/>
              <a:gd name="T51" fmla="*/ 207 h 512"/>
              <a:gd name="T52" fmla="*/ 235 w 487"/>
              <a:gd name="T53" fmla="*/ 207 h 512"/>
              <a:gd name="T54" fmla="*/ 252 w 487"/>
              <a:gd name="T55" fmla="*/ 190 h 512"/>
              <a:gd name="T56" fmla="*/ 235 w 487"/>
              <a:gd name="T57" fmla="*/ 172 h 512"/>
              <a:gd name="T58" fmla="*/ 194 w 487"/>
              <a:gd name="T59" fmla="*/ 172 h 512"/>
              <a:gd name="T60" fmla="*/ 242 w 487"/>
              <a:gd name="T61" fmla="*/ 35 h 512"/>
              <a:gd name="T62" fmla="*/ 245 w 487"/>
              <a:gd name="T63" fmla="*/ 35 h 512"/>
              <a:gd name="T64" fmla="*/ 388 w 487"/>
              <a:gd name="T65" fmla="*/ 444 h 512"/>
              <a:gd name="T66" fmla="*/ 405 w 487"/>
              <a:gd name="T67" fmla="*/ 456 h 512"/>
              <a:gd name="T68" fmla="*/ 452 w 487"/>
              <a:gd name="T69" fmla="*/ 456 h 512"/>
              <a:gd name="T70" fmla="*/ 452 w 487"/>
              <a:gd name="T71" fmla="*/ 4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7" h="512">
                <a:moveTo>
                  <a:pt x="469" y="421"/>
                </a:moveTo>
                <a:cubicBezTo>
                  <a:pt x="417" y="421"/>
                  <a:pt x="417" y="421"/>
                  <a:pt x="417" y="421"/>
                </a:cubicBezTo>
                <a:cubicBezTo>
                  <a:pt x="274" y="11"/>
                  <a:pt x="274" y="11"/>
                  <a:pt x="274" y="11"/>
                </a:cubicBezTo>
                <a:cubicBezTo>
                  <a:pt x="272" y="4"/>
                  <a:pt x="265" y="0"/>
                  <a:pt x="258" y="0"/>
                </a:cubicBezTo>
                <a:cubicBezTo>
                  <a:pt x="229" y="0"/>
                  <a:pt x="229" y="0"/>
                  <a:pt x="229" y="0"/>
                </a:cubicBezTo>
                <a:cubicBezTo>
                  <a:pt x="222" y="0"/>
                  <a:pt x="215" y="4"/>
                  <a:pt x="213" y="11"/>
                </a:cubicBezTo>
                <a:cubicBezTo>
                  <a:pt x="70" y="421"/>
                  <a:pt x="70" y="421"/>
                  <a:pt x="70" y="421"/>
                </a:cubicBezTo>
                <a:cubicBezTo>
                  <a:pt x="18" y="421"/>
                  <a:pt x="18" y="421"/>
                  <a:pt x="18" y="421"/>
                </a:cubicBezTo>
                <a:cubicBezTo>
                  <a:pt x="8" y="421"/>
                  <a:pt x="0" y="429"/>
                  <a:pt x="0" y="438"/>
                </a:cubicBezTo>
                <a:cubicBezTo>
                  <a:pt x="0" y="495"/>
                  <a:pt x="0" y="495"/>
                  <a:pt x="0" y="495"/>
                </a:cubicBezTo>
                <a:cubicBezTo>
                  <a:pt x="0" y="504"/>
                  <a:pt x="8" y="512"/>
                  <a:pt x="18" y="512"/>
                </a:cubicBezTo>
                <a:cubicBezTo>
                  <a:pt x="469" y="512"/>
                  <a:pt x="469" y="512"/>
                  <a:pt x="469" y="512"/>
                </a:cubicBezTo>
                <a:cubicBezTo>
                  <a:pt x="479" y="512"/>
                  <a:pt x="487" y="504"/>
                  <a:pt x="487" y="495"/>
                </a:cubicBezTo>
                <a:cubicBezTo>
                  <a:pt x="487" y="438"/>
                  <a:pt x="487" y="438"/>
                  <a:pt x="487" y="438"/>
                </a:cubicBezTo>
                <a:cubicBezTo>
                  <a:pt x="487" y="429"/>
                  <a:pt x="479" y="421"/>
                  <a:pt x="469" y="421"/>
                </a:cubicBezTo>
                <a:close/>
                <a:moveTo>
                  <a:pt x="452" y="477"/>
                </a:moveTo>
                <a:cubicBezTo>
                  <a:pt x="35" y="477"/>
                  <a:pt x="35" y="477"/>
                  <a:pt x="35" y="477"/>
                </a:cubicBezTo>
                <a:cubicBezTo>
                  <a:pt x="35" y="456"/>
                  <a:pt x="35" y="456"/>
                  <a:pt x="35" y="456"/>
                </a:cubicBezTo>
                <a:cubicBezTo>
                  <a:pt x="82" y="456"/>
                  <a:pt x="82" y="456"/>
                  <a:pt x="82" y="456"/>
                </a:cubicBezTo>
                <a:cubicBezTo>
                  <a:pt x="90" y="456"/>
                  <a:pt x="96" y="451"/>
                  <a:pt x="99" y="444"/>
                </a:cubicBezTo>
                <a:cubicBezTo>
                  <a:pt x="142" y="321"/>
                  <a:pt x="142" y="321"/>
                  <a:pt x="142" y="321"/>
                </a:cubicBezTo>
                <a:cubicBezTo>
                  <a:pt x="235" y="321"/>
                  <a:pt x="235" y="321"/>
                  <a:pt x="235" y="321"/>
                </a:cubicBezTo>
                <a:cubicBezTo>
                  <a:pt x="244" y="321"/>
                  <a:pt x="252" y="313"/>
                  <a:pt x="252" y="304"/>
                </a:cubicBezTo>
                <a:cubicBezTo>
                  <a:pt x="252" y="294"/>
                  <a:pt x="244" y="286"/>
                  <a:pt x="235" y="286"/>
                </a:cubicBezTo>
                <a:cubicBezTo>
                  <a:pt x="154" y="286"/>
                  <a:pt x="154" y="286"/>
                  <a:pt x="154" y="286"/>
                </a:cubicBezTo>
                <a:cubicBezTo>
                  <a:pt x="181" y="207"/>
                  <a:pt x="181" y="207"/>
                  <a:pt x="181" y="207"/>
                </a:cubicBezTo>
                <a:cubicBezTo>
                  <a:pt x="235" y="207"/>
                  <a:pt x="235" y="207"/>
                  <a:pt x="235" y="207"/>
                </a:cubicBezTo>
                <a:cubicBezTo>
                  <a:pt x="244" y="207"/>
                  <a:pt x="252" y="199"/>
                  <a:pt x="252" y="190"/>
                </a:cubicBezTo>
                <a:cubicBezTo>
                  <a:pt x="252" y="180"/>
                  <a:pt x="244" y="172"/>
                  <a:pt x="235" y="172"/>
                </a:cubicBezTo>
                <a:cubicBezTo>
                  <a:pt x="194" y="172"/>
                  <a:pt x="194" y="172"/>
                  <a:pt x="194" y="172"/>
                </a:cubicBezTo>
                <a:cubicBezTo>
                  <a:pt x="242" y="35"/>
                  <a:pt x="242" y="35"/>
                  <a:pt x="242" y="35"/>
                </a:cubicBezTo>
                <a:cubicBezTo>
                  <a:pt x="245" y="35"/>
                  <a:pt x="245" y="35"/>
                  <a:pt x="245" y="35"/>
                </a:cubicBezTo>
                <a:cubicBezTo>
                  <a:pt x="388" y="444"/>
                  <a:pt x="388" y="444"/>
                  <a:pt x="388" y="444"/>
                </a:cubicBezTo>
                <a:cubicBezTo>
                  <a:pt x="391" y="451"/>
                  <a:pt x="397" y="456"/>
                  <a:pt x="405" y="456"/>
                </a:cubicBezTo>
                <a:cubicBezTo>
                  <a:pt x="452" y="456"/>
                  <a:pt x="452" y="456"/>
                  <a:pt x="452" y="456"/>
                </a:cubicBezTo>
                <a:lnTo>
                  <a:pt x="452" y="4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175350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ed Title Only-White Type">
    <p:bg>
      <p:bgPr>
        <a:solidFill>
          <a:srgbClr val="D719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t"/>
          <a:lstStyle>
            <a:lvl1pPr algn="l">
              <a:defRPr>
                <a:solidFill>
                  <a:schemeClr val="bg1"/>
                </a:solidFill>
                <a:latin typeface="Century Gothic" pitchFamily="34" charset="0"/>
              </a:defRPr>
            </a:lvl1pPr>
          </a:lstStyle>
          <a:p>
            <a:r>
              <a:rPr lang="en-US"/>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9" name="Text Placeholder 8"/>
          <p:cNvSpPr>
            <a:spLocks noGrp="1"/>
          </p:cNvSpPr>
          <p:nvPr>
            <p:ph type="body" sz="quarter" idx="13" hasCustomPrompt="1"/>
          </p:nvPr>
        </p:nvSpPr>
        <p:spPr>
          <a:xfrm>
            <a:off x="457200" y="2133600"/>
            <a:ext cx="3048000" cy="914400"/>
          </a:xfrm>
        </p:spPr>
        <p:txBody>
          <a:bodyPr>
            <a:normAutofit/>
          </a:bodyPr>
          <a:lstStyle>
            <a:lvl1pPr>
              <a:buNone/>
              <a:defRPr sz="1400" b="1">
                <a:solidFill>
                  <a:schemeClr val="bg1"/>
                </a:solidFill>
              </a:defRPr>
            </a:lvl1pPr>
          </a:lstStyle>
          <a:p>
            <a:pPr lvl="0"/>
            <a:r>
              <a:rPr lang="en-US" dirty="0"/>
              <a:t>Click to edit text </a:t>
            </a:r>
          </a:p>
        </p:txBody>
      </p:sp>
      <p:sp>
        <p:nvSpPr>
          <p:cNvPr id="10" name="Text Placeholder 8"/>
          <p:cNvSpPr>
            <a:spLocks noGrp="1"/>
          </p:cNvSpPr>
          <p:nvPr>
            <p:ph type="body" sz="quarter" idx="14" hasCustomPrompt="1"/>
          </p:nvPr>
        </p:nvSpPr>
        <p:spPr>
          <a:xfrm>
            <a:off x="457200" y="5029200"/>
            <a:ext cx="3048000" cy="914400"/>
          </a:xfrm>
        </p:spPr>
        <p:txBody>
          <a:bodyPr>
            <a:normAutofit/>
          </a:bodyPr>
          <a:lstStyle>
            <a:lvl1pPr>
              <a:buNone/>
              <a:defRPr sz="1400" b="1">
                <a:solidFill>
                  <a:schemeClr val="bg1"/>
                </a:solidFill>
              </a:defRPr>
            </a:lvl1pPr>
          </a:lstStyle>
          <a:p>
            <a:pPr lvl="0"/>
            <a:r>
              <a:rPr lang="en-US" dirty="0"/>
              <a:t>Click to edit text </a:t>
            </a:r>
          </a:p>
        </p:txBody>
      </p:sp>
    </p:spTree>
    <p:extLst>
      <p:ext uri="{BB962C8B-B14F-4D97-AF65-F5344CB8AC3E}">
        <p14:creationId xmlns:p14="http://schemas.microsoft.com/office/powerpoint/2010/main" val="7558586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Red_Safety Moment-White Type">
    <p:bg>
      <p:bgPr>
        <a:solidFill>
          <a:srgbClr val="D7192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t"/>
          <a:lstStyle>
            <a:lvl1pPr algn="l">
              <a:defRPr>
                <a:solidFill>
                  <a:schemeClr val="bg1"/>
                </a:solidFill>
                <a:latin typeface="Century Gothic" pitchFamily="34" charset="0"/>
              </a:defRPr>
            </a:lvl1pPr>
          </a:lstStyle>
          <a:p>
            <a:r>
              <a:rPr lang="en-US" dirty="0"/>
              <a:t>Safety Moment</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9" name="Text Placeholder 8"/>
          <p:cNvSpPr>
            <a:spLocks noGrp="1"/>
          </p:cNvSpPr>
          <p:nvPr>
            <p:ph type="body" sz="quarter" idx="13" hasCustomPrompt="1"/>
          </p:nvPr>
        </p:nvSpPr>
        <p:spPr>
          <a:xfrm>
            <a:off x="457200" y="2133600"/>
            <a:ext cx="3048000" cy="914400"/>
          </a:xfrm>
        </p:spPr>
        <p:txBody>
          <a:bodyPr>
            <a:normAutofit/>
          </a:bodyPr>
          <a:lstStyle>
            <a:lvl1pPr>
              <a:buNone/>
              <a:defRPr sz="1400" b="1">
                <a:solidFill>
                  <a:schemeClr val="bg1"/>
                </a:solidFill>
              </a:defRPr>
            </a:lvl1pPr>
          </a:lstStyle>
          <a:p>
            <a:pPr lvl="0"/>
            <a:r>
              <a:rPr lang="en-US" dirty="0"/>
              <a:t>Click to edit text </a:t>
            </a:r>
          </a:p>
        </p:txBody>
      </p:sp>
      <p:sp>
        <p:nvSpPr>
          <p:cNvPr id="10" name="Text Placeholder 8"/>
          <p:cNvSpPr>
            <a:spLocks noGrp="1"/>
          </p:cNvSpPr>
          <p:nvPr>
            <p:ph type="body" sz="quarter" idx="14" hasCustomPrompt="1"/>
          </p:nvPr>
        </p:nvSpPr>
        <p:spPr>
          <a:xfrm>
            <a:off x="457200" y="5029200"/>
            <a:ext cx="3048000" cy="914400"/>
          </a:xfrm>
        </p:spPr>
        <p:txBody>
          <a:bodyPr>
            <a:normAutofit/>
          </a:bodyPr>
          <a:lstStyle>
            <a:lvl1pPr>
              <a:buNone/>
              <a:defRPr sz="1400" b="1">
                <a:solidFill>
                  <a:schemeClr val="bg1"/>
                </a:solidFill>
              </a:defRPr>
            </a:lvl1pPr>
          </a:lstStyle>
          <a:p>
            <a:pPr lvl="0"/>
            <a:r>
              <a:rPr lang="en-US" dirty="0"/>
              <a:t>Click to edit text </a:t>
            </a:r>
          </a:p>
        </p:txBody>
      </p:sp>
      <p:sp>
        <p:nvSpPr>
          <p:cNvPr id="13" name="Freeform 7"/>
          <p:cNvSpPr>
            <a:spLocks noEditPoints="1"/>
          </p:cNvSpPr>
          <p:nvPr userDrawn="1"/>
        </p:nvSpPr>
        <p:spPr bwMode="auto">
          <a:xfrm>
            <a:off x="528273" y="3669768"/>
            <a:ext cx="1148127" cy="1207031"/>
          </a:xfrm>
          <a:custGeom>
            <a:avLst/>
            <a:gdLst>
              <a:gd name="T0" fmla="*/ 469 w 487"/>
              <a:gd name="T1" fmla="*/ 421 h 512"/>
              <a:gd name="T2" fmla="*/ 417 w 487"/>
              <a:gd name="T3" fmla="*/ 421 h 512"/>
              <a:gd name="T4" fmla="*/ 274 w 487"/>
              <a:gd name="T5" fmla="*/ 11 h 512"/>
              <a:gd name="T6" fmla="*/ 258 w 487"/>
              <a:gd name="T7" fmla="*/ 0 h 512"/>
              <a:gd name="T8" fmla="*/ 229 w 487"/>
              <a:gd name="T9" fmla="*/ 0 h 512"/>
              <a:gd name="T10" fmla="*/ 213 w 487"/>
              <a:gd name="T11" fmla="*/ 11 h 512"/>
              <a:gd name="T12" fmla="*/ 70 w 487"/>
              <a:gd name="T13" fmla="*/ 421 h 512"/>
              <a:gd name="T14" fmla="*/ 18 w 487"/>
              <a:gd name="T15" fmla="*/ 421 h 512"/>
              <a:gd name="T16" fmla="*/ 0 w 487"/>
              <a:gd name="T17" fmla="*/ 438 h 512"/>
              <a:gd name="T18" fmla="*/ 0 w 487"/>
              <a:gd name="T19" fmla="*/ 495 h 512"/>
              <a:gd name="T20" fmla="*/ 18 w 487"/>
              <a:gd name="T21" fmla="*/ 512 h 512"/>
              <a:gd name="T22" fmla="*/ 469 w 487"/>
              <a:gd name="T23" fmla="*/ 512 h 512"/>
              <a:gd name="T24" fmla="*/ 487 w 487"/>
              <a:gd name="T25" fmla="*/ 495 h 512"/>
              <a:gd name="T26" fmla="*/ 487 w 487"/>
              <a:gd name="T27" fmla="*/ 438 h 512"/>
              <a:gd name="T28" fmla="*/ 469 w 487"/>
              <a:gd name="T29" fmla="*/ 421 h 512"/>
              <a:gd name="T30" fmla="*/ 452 w 487"/>
              <a:gd name="T31" fmla="*/ 477 h 512"/>
              <a:gd name="T32" fmla="*/ 35 w 487"/>
              <a:gd name="T33" fmla="*/ 477 h 512"/>
              <a:gd name="T34" fmla="*/ 35 w 487"/>
              <a:gd name="T35" fmla="*/ 456 h 512"/>
              <a:gd name="T36" fmla="*/ 82 w 487"/>
              <a:gd name="T37" fmla="*/ 456 h 512"/>
              <a:gd name="T38" fmla="*/ 99 w 487"/>
              <a:gd name="T39" fmla="*/ 444 h 512"/>
              <a:gd name="T40" fmla="*/ 142 w 487"/>
              <a:gd name="T41" fmla="*/ 321 h 512"/>
              <a:gd name="T42" fmla="*/ 235 w 487"/>
              <a:gd name="T43" fmla="*/ 321 h 512"/>
              <a:gd name="T44" fmla="*/ 252 w 487"/>
              <a:gd name="T45" fmla="*/ 304 h 512"/>
              <a:gd name="T46" fmla="*/ 235 w 487"/>
              <a:gd name="T47" fmla="*/ 286 h 512"/>
              <a:gd name="T48" fmla="*/ 154 w 487"/>
              <a:gd name="T49" fmla="*/ 286 h 512"/>
              <a:gd name="T50" fmla="*/ 181 w 487"/>
              <a:gd name="T51" fmla="*/ 207 h 512"/>
              <a:gd name="T52" fmla="*/ 235 w 487"/>
              <a:gd name="T53" fmla="*/ 207 h 512"/>
              <a:gd name="T54" fmla="*/ 252 w 487"/>
              <a:gd name="T55" fmla="*/ 190 h 512"/>
              <a:gd name="T56" fmla="*/ 235 w 487"/>
              <a:gd name="T57" fmla="*/ 172 h 512"/>
              <a:gd name="T58" fmla="*/ 194 w 487"/>
              <a:gd name="T59" fmla="*/ 172 h 512"/>
              <a:gd name="T60" fmla="*/ 242 w 487"/>
              <a:gd name="T61" fmla="*/ 35 h 512"/>
              <a:gd name="T62" fmla="*/ 245 w 487"/>
              <a:gd name="T63" fmla="*/ 35 h 512"/>
              <a:gd name="T64" fmla="*/ 388 w 487"/>
              <a:gd name="T65" fmla="*/ 444 h 512"/>
              <a:gd name="T66" fmla="*/ 405 w 487"/>
              <a:gd name="T67" fmla="*/ 456 h 512"/>
              <a:gd name="T68" fmla="*/ 452 w 487"/>
              <a:gd name="T69" fmla="*/ 456 h 512"/>
              <a:gd name="T70" fmla="*/ 452 w 487"/>
              <a:gd name="T71" fmla="*/ 4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7" h="512">
                <a:moveTo>
                  <a:pt x="469" y="421"/>
                </a:moveTo>
                <a:cubicBezTo>
                  <a:pt x="417" y="421"/>
                  <a:pt x="417" y="421"/>
                  <a:pt x="417" y="421"/>
                </a:cubicBezTo>
                <a:cubicBezTo>
                  <a:pt x="274" y="11"/>
                  <a:pt x="274" y="11"/>
                  <a:pt x="274" y="11"/>
                </a:cubicBezTo>
                <a:cubicBezTo>
                  <a:pt x="272" y="4"/>
                  <a:pt x="265" y="0"/>
                  <a:pt x="258" y="0"/>
                </a:cubicBezTo>
                <a:cubicBezTo>
                  <a:pt x="229" y="0"/>
                  <a:pt x="229" y="0"/>
                  <a:pt x="229" y="0"/>
                </a:cubicBezTo>
                <a:cubicBezTo>
                  <a:pt x="222" y="0"/>
                  <a:pt x="215" y="4"/>
                  <a:pt x="213" y="11"/>
                </a:cubicBezTo>
                <a:cubicBezTo>
                  <a:pt x="70" y="421"/>
                  <a:pt x="70" y="421"/>
                  <a:pt x="70" y="421"/>
                </a:cubicBezTo>
                <a:cubicBezTo>
                  <a:pt x="18" y="421"/>
                  <a:pt x="18" y="421"/>
                  <a:pt x="18" y="421"/>
                </a:cubicBezTo>
                <a:cubicBezTo>
                  <a:pt x="8" y="421"/>
                  <a:pt x="0" y="429"/>
                  <a:pt x="0" y="438"/>
                </a:cubicBezTo>
                <a:cubicBezTo>
                  <a:pt x="0" y="495"/>
                  <a:pt x="0" y="495"/>
                  <a:pt x="0" y="495"/>
                </a:cubicBezTo>
                <a:cubicBezTo>
                  <a:pt x="0" y="504"/>
                  <a:pt x="8" y="512"/>
                  <a:pt x="18" y="512"/>
                </a:cubicBezTo>
                <a:cubicBezTo>
                  <a:pt x="469" y="512"/>
                  <a:pt x="469" y="512"/>
                  <a:pt x="469" y="512"/>
                </a:cubicBezTo>
                <a:cubicBezTo>
                  <a:pt x="479" y="512"/>
                  <a:pt x="487" y="504"/>
                  <a:pt x="487" y="495"/>
                </a:cubicBezTo>
                <a:cubicBezTo>
                  <a:pt x="487" y="438"/>
                  <a:pt x="487" y="438"/>
                  <a:pt x="487" y="438"/>
                </a:cubicBezTo>
                <a:cubicBezTo>
                  <a:pt x="487" y="429"/>
                  <a:pt x="479" y="421"/>
                  <a:pt x="469" y="421"/>
                </a:cubicBezTo>
                <a:close/>
                <a:moveTo>
                  <a:pt x="452" y="477"/>
                </a:moveTo>
                <a:cubicBezTo>
                  <a:pt x="35" y="477"/>
                  <a:pt x="35" y="477"/>
                  <a:pt x="35" y="477"/>
                </a:cubicBezTo>
                <a:cubicBezTo>
                  <a:pt x="35" y="456"/>
                  <a:pt x="35" y="456"/>
                  <a:pt x="35" y="456"/>
                </a:cubicBezTo>
                <a:cubicBezTo>
                  <a:pt x="82" y="456"/>
                  <a:pt x="82" y="456"/>
                  <a:pt x="82" y="456"/>
                </a:cubicBezTo>
                <a:cubicBezTo>
                  <a:pt x="90" y="456"/>
                  <a:pt x="96" y="451"/>
                  <a:pt x="99" y="444"/>
                </a:cubicBezTo>
                <a:cubicBezTo>
                  <a:pt x="142" y="321"/>
                  <a:pt x="142" y="321"/>
                  <a:pt x="142" y="321"/>
                </a:cubicBezTo>
                <a:cubicBezTo>
                  <a:pt x="235" y="321"/>
                  <a:pt x="235" y="321"/>
                  <a:pt x="235" y="321"/>
                </a:cubicBezTo>
                <a:cubicBezTo>
                  <a:pt x="244" y="321"/>
                  <a:pt x="252" y="313"/>
                  <a:pt x="252" y="304"/>
                </a:cubicBezTo>
                <a:cubicBezTo>
                  <a:pt x="252" y="294"/>
                  <a:pt x="244" y="286"/>
                  <a:pt x="235" y="286"/>
                </a:cubicBezTo>
                <a:cubicBezTo>
                  <a:pt x="154" y="286"/>
                  <a:pt x="154" y="286"/>
                  <a:pt x="154" y="286"/>
                </a:cubicBezTo>
                <a:cubicBezTo>
                  <a:pt x="181" y="207"/>
                  <a:pt x="181" y="207"/>
                  <a:pt x="181" y="207"/>
                </a:cubicBezTo>
                <a:cubicBezTo>
                  <a:pt x="235" y="207"/>
                  <a:pt x="235" y="207"/>
                  <a:pt x="235" y="207"/>
                </a:cubicBezTo>
                <a:cubicBezTo>
                  <a:pt x="244" y="207"/>
                  <a:pt x="252" y="199"/>
                  <a:pt x="252" y="190"/>
                </a:cubicBezTo>
                <a:cubicBezTo>
                  <a:pt x="252" y="180"/>
                  <a:pt x="244" y="172"/>
                  <a:pt x="235" y="172"/>
                </a:cubicBezTo>
                <a:cubicBezTo>
                  <a:pt x="194" y="172"/>
                  <a:pt x="194" y="172"/>
                  <a:pt x="194" y="172"/>
                </a:cubicBezTo>
                <a:cubicBezTo>
                  <a:pt x="242" y="35"/>
                  <a:pt x="242" y="35"/>
                  <a:pt x="242" y="35"/>
                </a:cubicBezTo>
                <a:cubicBezTo>
                  <a:pt x="245" y="35"/>
                  <a:pt x="245" y="35"/>
                  <a:pt x="245" y="35"/>
                </a:cubicBezTo>
                <a:cubicBezTo>
                  <a:pt x="388" y="444"/>
                  <a:pt x="388" y="444"/>
                  <a:pt x="388" y="444"/>
                </a:cubicBezTo>
                <a:cubicBezTo>
                  <a:pt x="391" y="451"/>
                  <a:pt x="397" y="456"/>
                  <a:pt x="405" y="456"/>
                </a:cubicBezTo>
                <a:cubicBezTo>
                  <a:pt x="452" y="456"/>
                  <a:pt x="452" y="456"/>
                  <a:pt x="452" y="456"/>
                </a:cubicBezTo>
                <a:lnTo>
                  <a:pt x="452" y="4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632179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ck Title Only-White Typ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t"/>
          <a:lstStyle>
            <a:lvl1pPr algn="l">
              <a:defRPr>
                <a:solidFill>
                  <a:schemeClr val="bg1"/>
                </a:solidFill>
                <a:latin typeface="Century Gothic" pitchFamily="34"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9" name="Text Placeholder 8"/>
          <p:cNvSpPr>
            <a:spLocks noGrp="1"/>
          </p:cNvSpPr>
          <p:nvPr>
            <p:ph type="body" sz="quarter" idx="13" hasCustomPrompt="1"/>
          </p:nvPr>
        </p:nvSpPr>
        <p:spPr>
          <a:xfrm>
            <a:off x="457200" y="2133600"/>
            <a:ext cx="3048000" cy="914400"/>
          </a:xfrm>
        </p:spPr>
        <p:txBody>
          <a:bodyPr>
            <a:normAutofit/>
          </a:bodyPr>
          <a:lstStyle>
            <a:lvl1pPr>
              <a:buNone/>
              <a:defRPr sz="1400" b="1">
                <a:solidFill>
                  <a:schemeClr val="bg1"/>
                </a:solidFill>
              </a:defRPr>
            </a:lvl1pPr>
          </a:lstStyle>
          <a:p>
            <a:pPr lvl="0"/>
            <a:r>
              <a:rPr lang="en-US" dirty="0"/>
              <a:t>Click to edit text </a:t>
            </a:r>
          </a:p>
        </p:txBody>
      </p:sp>
      <p:sp>
        <p:nvSpPr>
          <p:cNvPr id="10" name="Text Placeholder 8"/>
          <p:cNvSpPr>
            <a:spLocks noGrp="1"/>
          </p:cNvSpPr>
          <p:nvPr>
            <p:ph type="body" sz="quarter" idx="14" hasCustomPrompt="1"/>
          </p:nvPr>
        </p:nvSpPr>
        <p:spPr>
          <a:xfrm>
            <a:off x="457200" y="5029200"/>
            <a:ext cx="3048000" cy="914400"/>
          </a:xfrm>
        </p:spPr>
        <p:txBody>
          <a:bodyPr>
            <a:normAutofit/>
          </a:bodyPr>
          <a:lstStyle>
            <a:lvl1pPr>
              <a:buNone/>
              <a:defRPr sz="1400" b="1">
                <a:solidFill>
                  <a:schemeClr val="bg1"/>
                </a:solidFill>
              </a:defRPr>
            </a:lvl1pPr>
          </a:lstStyle>
          <a:p>
            <a:pPr lvl="0"/>
            <a:r>
              <a:rPr lang="en-US" dirty="0"/>
              <a:t>Click to edit text </a:t>
            </a:r>
          </a:p>
        </p:txBody>
      </p:sp>
    </p:spTree>
    <p:extLst>
      <p:ext uri="{BB962C8B-B14F-4D97-AF65-F5344CB8AC3E}">
        <p14:creationId xmlns:p14="http://schemas.microsoft.com/office/powerpoint/2010/main" val="40036207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Black_safety Moment-White Typ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t"/>
          <a:lstStyle>
            <a:lvl1pPr algn="l">
              <a:defRPr>
                <a:solidFill>
                  <a:schemeClr val="bg1"/>
                </a:solidFill>
                <a:latin typeface="Century Gothic" pitchFamily="34" charset="0"/>
              </a:defRPr>
            </a:lvl1pPr>
          </a:lstStyle>
          <a:p>
            <a:r>
              <a:rPr lang="en-US" dirty="0"/>
              <a:t>Safety Moment</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9" name="Text Placeholder 8"/>
          <p:cNvSpPr>
            <a:spLocks noGrp="1"/>
          </p:cNvSpPr>
          <p:nvPr>
            <p:ph type="body" sz="quarter" idx="13" hasCustomPrompt="1"/>
          </p:nvPr>
        </p:nvSpPr>
        <p:spPr>
          <a:xfrm>
            <a:off x="457200" y="2133600"/>
            <a:ext cx="3048000" cy="914400"/>
          </a:xfrm>
        </p:spPr>
        <p:txBody>
          <a:bodyPr>
            <a:normAutofit/>
          </a:bodyPr>
          <a:lstStyle>
            <a:lvl1pPr>
              <a:buNone/>
              <a:defRPr sz="1400" b="1">
                <a:solidFill>
                  <a:schemeClr val="bg1"/>
                </a:solidFill>
              </a:defRPr>
            </a:lvl1pPr>
          </a:lstStyle>
          <a:p>
            <a:pPr lvl="0"/>
            <a:r>
              <a:rPr lang="en-US" dirty="0"/>
              <a:t>Click to edit text </a:t>
            </a:r>
          </a:p>
        </p:txBody>
      </p:sp>
      <p:sp>
        <p:nvSpPr>
          <p:cNvPr id="10" name="Text Placeholder 8"/>
          <p:cNvSpPr>
            <a:spLocks noGrp="1"/>
          </p:cNvSpPr>
          <p:nvPr>
            <p:ph type="body" sz="quarter" idx="14" hasCustomPrompt="1"/>
          </p:nvPr>
        </p:nvSpPr>
        <p:spPr>
          <a:xfrm>
            <a:off x="457200" y="5029200"/>
            <a:ext cx="3048000" cy="914400"/>
          </a:xfrm>
        </p:spPr>
        <p:txBody>
          <a:bodyPr>
            <a:normAutofit/>
          </a:bodyPr>
          <a:lstStyle>
            <a:lvl1pPr>
              <a:buNone/>
              <a:defRPr sz="1400" b="1">
                <a:solidFill>
                  <a:schemeClr val="bg1"/>
                </a:solidFill>
              </a:defRPr>
            </a:lvl1pPr>
          </a:lstStyle>
          <a:p>
            <a:pPr lvl="0"/>
            <a:r>
              <a:rPr lang="en-US" dirty="0"/>
              <a:t>Click to edit text </a:t>
            </a:r>
          </a:p>
        </p:txBody>
      </p:sp>
      <p:sp>
        <p:nvSpPr>
          <p:cNvPr id="13" name="Freeform 7"/>
          <p:cNvSpPr>
            <a:spLocks noEditPoints="1"/>
          </p:cNvSpPr>
          <p:nvPr userDrawn="1"/>
        </p:nvSpPr>
        <p:spPr bwMode="auto">
          <a:xfrm>
            <a:off x="528273" y="3669768"/>
            <a:ext cx="1148127" cy="1207031"/>
          </a:xfrm>
          <a:custGeom>
            <a:avLst/>
            <a:gdLst>
              <a:gd name="T0" fmla="*/ 469 w 487"/>
              <a:gd name="T1" fmla="*/ 421 h 512"/>
              <a:gd name="T2" fmla="*/ 417 w 487"/>
              <a:gd name="T3" fmla="*/ 421 h 512"/>
              <a:gd name="T4" fmla="*/ 274 w 487"/>
              <a:gd name="T5" fmla="*/ 11 h 512"/>
              <a:gd name="T6" fmla="*/ 258 w 487"/>
              <a:gd name="T7" fmla="*/ 0 h 512"/>
              <a:gd name="T8" fmla="*/ 229 w 487"/>
              <a:gd name="T9" fmla="*/ 0 h 512"/>
              <a:gd name="T10" fmla="*/ 213 w 487"/>
              <a:gd name="T11" fmla="*/ 11 h 512"/>
              <a:gd name="T12" fmla="*/ 70 w 487"/>
              <a:gd name="T13" fmla="*/ 421 h 512"/>
              <a:gd name="T14" fmla="*/ 18 w 487"/>
              <a:gd name="T15" fmla="*/ 421 h 512"/>
              <a:gd name="T16" fmla="*/ 0 w 487"/>
              <a:gd name="T17" fmla="*/ 438 h 512"/>
              <a:gd name="T18" fmla="*/ 0 w 487"/>
              <a:gd name="T19" fmla="*/ 495 h 512"/>
              <a:gd name="T20" fmla="*/ 18 w 487"/>
              <a:gd name="T21" fmla="*/ 512 h 512"/>
              <a:gd name="T22" fmla="*/ 469 w 487"/>
              <a:gd name="T23" fmla="*/ 512 h 512"/>
              <a:gd name="T24" fmla="*/ 487 w 487"/>
              <a:gd name="T25" fmla="*/ 495 h 512"/>
              <a:gd name="T26" fmla="*/ 487 w 487"/>
              <a:gd name="T27" fmla="*/ 438 h 512"/>
              <a:gd name="T28" fmla="*/ 469 w 487"/>
              <a:gd name="T29" fmla="*/ 421 h 512"/>
              <a:gd name="T30" fmla="*/ 452 w 487"/>
              <a:gd name="T31" fmla="*/ 477 h 512"/>
              <a:gd name="T32" fmla="*/ 35 w 487"/>
              <a:gd name="T33" fmla="*/ 477 h 512"/>
              <a:gd name="T34" fmla="*/ 35 w 487"/>
              <a:gd name="T35" fmla="*/ 456 h 512"/>
              <a:gd name="T36" fmla="*/ 82 w 487"/>
              <a:gd name="T37" fmla="*/ 456 h 512"/>
              <a:gd name="T38" fmla="*/ 99 w 487"/>
              <a:gd name="T39" fmla="*/ 444 h 512"/>
              <a:gd name="T40" fmla="*/ 142 w 487"/>
              <a:gd name="T41" fmla="*/ 321 h 512"/>
              <a:gd name="T42" fmla="*/ 235 w 487"/>
              <a:gd name="T43" fmla="*/ 321 h 512"/>
              <a:gd name="T44" fmla="*/ 252 w 487"/>
              <a:gd name="T45" fmla="*/ 304 h 512"/>
              <a:gd name="T46" fmla="*/ 235 w 487"/>
              <a:gd name="T47" fmla="*/ 286 h 512"/>
              <a:gd name="T48" fmla="*/ 154 w 487"/>
              <a:gd name="T49" fmla="*/ 286 h 512"/>
              <a:gd name="T50" fmla="*/ 181 w 487"/>
              <a:gd name="T51" fmla="*/ 207 h 512"/>
              <a:gd name="T52" fmla="*/ 235 w 487"/>
              <a:gd name="T53" fmla="*/ 207 h 512"/>
              <a:gd name="T54" fmla="*/ 252 w 487"/>
              <a:gd name="T55" fmla="*/ 190 h 512"/>
              <a:gd name="T56" fmla="*/ 235 w 487"/>
              <a:gd name="T57" fmla="*/ 172 h 512"/>
              <a:gd name="T58" fmla="*/ 194 w 487"/>
              <a:gd name="T59" fmla="*/ 172 h 512"/>
              <a:gd name="T60" fmla="*/ 242 w 487"/>
              <a:gd name="T61" fmla="*/ 35 h 512"/>
              <a:gd name="T62" fmla="*/ 245 w 487"/>
              <a:gd name="T63" fmla="*/ 35 h 512"/>
              <a:gd name="T64" fmla="*/ 388 w 487"/>
              <a:gd name="T65" fmla="*/ 444 h 512"/>
              <a:gd name="T66" fmla="*/ 405 w 487"/>
              <a:gd name="T67" fmla="*/ 456 h 512"/>
              <a:gd name="T68" fmla="*/ 452 w 487"/>
              <a:gd name="T69" fmla="*/ 456 h 512"/>
              <a:gd name="T70" fmla="*/ 452 w 487"/>
              <a:gd name="T71" fmla="*/ 4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7" h="512">
                <a:moveTo>
                  <a:pt x="469" y="421"/>
                </a:moveTo>
                <a:cubicBezTo>
                  <a:pt x="417" y="421"/>
                  <a:pt x="417" y="421"/>
                  <a:pt x="417" y="421"/>
                </a:cubicBezTo>
                <a:cubicBezTo>
                  <a:pt x="274" y="11"/>
                  <a:pt x="274" y="11"/>
                  <a:pt x="274" y="11"/>
                </a:cubicBezTo>
                <a:cubicBezTo>
                  <a:pt x="272" y="4"/>
                  <a:pt x="265" y="0"/>
                  <a:pt x="258" y="0"/>
                </a:cubicBezTo>
                <a:cubicBezTo>
                  <a:pt x="229" y="0"/>
                  <a:pt x="229" y="0"/>
                  <a:pt x="229" y="0"/>
                </a:cubicBezTo>
                <a:cubicBezTo>
                  <a:pt x="222" y="0"/>
                  <a:pt x="215" y="4"/>
                  <a:pt x="213" y="11"/>
                </a:cubicBezTo>
                <a:cubicBezTo>
                  <a:pt x="70" y="421"/>
                  <a:pt x="70" y="421"/>
                  <a:pt x="70" y="421"/>
                </a:cubicBezTo>
                <a:cubicBezTo>
                  <a:pt x="18" y="421"/>
                  <a:pt x="18" y="421"/>
                  <a:pt x="18" y="421"/>
                </a:cubicBezTo>
                <a:cubicBezTo>
                  <a:pt x="8" y="421"/>
                  <a:pt x="0" y="429"/>
                  <a:pt x="0" y="438"/>
                </a:cubicBezTo>
                <a:cubicBezTo>
                  <a:pt x="0" y="495"/>
                  <a:pt x="0" y="495"/>
                  <a:pt x="0" y="495"/>
                </a:cubicBezTo>
                <a:cubicBezTo>
                  <a:pt x="0" y="504"/>
                  <a:pt x="8" y="512"/>
                  <a:pt x="18" y="512"/>
                </a:cubicBezTo>
                <a:cubicBezTo>
                  <a:pt x="469" y="512"/>
                  <a:pt x="469" y="512"/>
                  <a:pt x="469" y="512"/>
                </a:cubicBezTo>
                <a:cubicBezTo>
                  <a:pt x="479" y="512"/>
                  <a:pt x="487" y="504"/>
                  <a:pt x="487" y="495"/>
                </a:cubicBezTo>
                <a:cubicBezTo>
                  <a:pt x="487" y="438"/>
                  <a:pt x="487" y="438"/>
                  <a:pt x="487" y="438"/>
                </a:cubicBezTo>
                <a:cubicBezTo>
                  <a:pt x="487" y="429"/>
                  <a:pt x="479" y="421"/>
                  <a:pt x="469" y="421"/>
                </a:cubicBezTo>
                <a:close/>
                <a:moveTo>
                  <a:pt x="452" y="477"/>
                </a:moveTo>
                <a:cubicBezTo>
                  <a:pt x="35" y="477"/>
                  <a:pt x="35" y="477"/>
                  <a:pt x="35" y="477"/>
                </a:cubicBezTo>
                <a:cubicBezTo>
                  <a:pt x="35" y="456"/>
                  <a:pt x="35" y="456"/>
                  <a:pt x="35" y="456"/>
                </a:cubicBezTo>
                <a:cubicBezTo>
                  <a:pt x="82" y="456"/>
                  <a:pt x="82" y="456"/>
                  <a:pt x="82" y="456"/>
                </a:cubicBezTo>
                <a:cubicBezTo>
                  <a:pt x="90" y="456"/>
                  <a:pt x="96" y="451"/>
                  <a:pt x="99" y="444"/>
                </a:cubicBezTo>
                <a:cubicBezTo>
                  <a:pt x="142" y="321"/>
                  <a:pt x="142" y="321"/>
                  <a:pt x="142" y="321"/>
                </a:cubicBezTo>
                <a:cubicBezTo>
                  <a:pt x="235" y="321"/>
                  <a:pt x="235" y="321"/>
                  <a:pt x="235" y="321"/>
                </a:cubicBezTo>
                <a:cubicBezTo>
                  <a:pt x="244" y="321"/>
                  <a:pt x="252" y="313"/>
                  <a:pt x="252" y="304"/>
                </a:cubicBezTo>
                <a:cubicBezTo>
                  <a:pt x="252" y="294"/>
                  <a:pt x="244" y="286"/>
                  <a:pt x="235" y="286"/>
                </a:cubicBezTo>
                <a:cubicBezTo>
                  <a:pt x="154" y="286"/>
                  <a:pt x="154" y="286"/>
                  <a:pt x="154" y="286"/>
                </a:cubicBezTo>
                <a:cubicBezTo>
                  <a:pt x="181" y="207"/>
                  <a:pt x="181" y="207"/>
                  <a:pt x="181" y="207"/>
                </a:cubicBezTo>
                <a:cubicBezTo>
                  <a:pt x="235" y="207"/>
                  <a:pt x="235" y="207"/>
                  <a:pt x="235" y="207"/>
                </a:cubicBezTo>
                <a:cubicBezTo>
                  <a:pt x="244" y="207"/>
                  <a:pt x="252" y="199"/>
                  <a:pt x="252" y="190"/>
                </a:cubicBezTo>
                <a:cubicBezTo>
                  <a:pt x="252" y="180"/>
                  <a:pt x="244" y="172"/>
                  <a:pt x="235" y="172"/>
                </a:cubicBezTo>
                <a:cubicBezTo>
                  <a:pt x="194" y="172"/>
                  <a:pt x="194" y="172"/>
                  <a:pt x="194" y="172"/>
                </a:cubicBezTo>
                <a:cubicBezTo>
                  <a:pt x="242" y="35"/>
                  <a:pt x="242" y="35"/>
                  <a:pt x="242" y="35"/>
                </a:cubicBezTo>
                <a:cubicBezTo>
                  <a:pt x="245" y="35"/>
                  <a:pt x="245" y="35"/>
                  <a:pt x="245" y="35"/>
                </a:cubicBezTo>
                <a:cubicBezTo>
                  <a:pt x="388" y="444"/>
                  <a:pt x="388" y="444"/>
                  <a:pt x="388" y="444"/>
                </a:cubicBezTo>
                <a:cubicBezTo>
                  <a:pt x="391" y="451"/>
                  <a:pt x="397" y="456"/>
                  <a:pt x="405" y="456"/>
                </a:cubicBezTo>
                <a:cubicBezTo>
                  <a:pt x="452" y="456"/>
                  <a:pt x="452" y="456"/>
                  <a:pt x="452" y="456"/>
                </a:cubicBezTo>
                <a:lnTo>
                  <a:pt x="452" y="4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327595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39" cy="365489"/>
          </a:xfrm>
          <a:prstGeom prst="rect">
            <a:avLst/>
          </a:prstGeom>
        </p:spPr>
      </p:pic>
    </p:spTree>
    <p:extLst>
      <p:ext uri="{BB962C8B-B14F-4D97-AF65-F5344CB8AC3E}">
        <p14:creationId xmlns:p14="http://schemas.microsoft.com/office/powerpoint/2010/main" val="33384228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Gradient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Tree>
    <p:extLst>
      <p:ext uri="{BB962C8B-B14F-4D97-AF65-F5344CB8AC3E}">
        <p14:creationId xmlns:p14="http://schemas.microsoft.com/office/powerpoint/2010/main" val="3212484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range_Safety Moment_after title page-White Type">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t"/>
          <a:lstStyle>
            <a:lvl1pPr algn="l">
              <a:defRPr>
                <a:solidFill>
                  <a:schemeClr val="bg1"/>
                </a:solidFill>
                <a:latin typeface="Century Gothic" pitchFamily="34" charset="0"/>
              </a:defRPr>
            </a:lvl1pPr>
          </a:lstStyle>
          <a:p>
            <a:r>
              <a:rPr lang="en-US" dirty="0"/>
              <a:t>Safety Moment</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9" name="Text Placeholder 8"/>
          <p:cNvSpPr>
            <a:spLocks noGrp="1"/>
          </p:cNvSpPr>
          <p:nvPr>
            <p:ph type="body" sz="quarter" idx="13" hasCustomPrompt="1"/>
          </p:nvPr>
        </p:nvSpPr>
        <p:spPr>
          <a:xfrm>
            <a:off x="457200" y="2133600"/>
            <a:ext cx="3048000" cy="914400"/>
          </a:xfrm>
        </p:spPr>
        <p:txBody>
          <a:bodyPr>
            <a:normAutofit/>
          </a:bodyPr>
          <a:lstStyle>
            <a:lvl1pPr>
              <a:buNone/>
              <a:defRPr sz="1400" b="1">
                <a:solidFill>
                  <a:schemeClr val="bg1"/>
                </a:solidFill>
              </a:defRPr>
            </a:lvl1pPr>
          </a:lstStyle>
          <a:p>
            <a:pPr lvl="0"/>
            <a:r>
              <a:rPr lang="en-US" dirty="0"/>
              <a:t>Click to edit text </a:t>
            </a:r>
          </a:p>
        </p:txBody>
      </p:sp>
      <p:sp>
        <p:nvSpPr>
          <p:cNvPr id="10" name="Text Placeholder 8"/>
          <p:cNvSpPr>
            <a:spLocks noGrp="1"/>
          </p:cNvSpPr>
          <p:nvPr>
            <p:ph type="body" sz="quarter" idx="14" hasCustomPrompt="1"/>
          </p:nvPr>
        </p:nvSpPr>
        <p:spPr>
          <a:xfrm>
            <a:off x="457200" y="5029200"/>
            <a:ext cx="3048000" cy="914400"/>
          </a:xfrm>
        </p:spPr>
        <p:txBody>
          <a:bodyPr>
            <a:normAutofit/>
          </a:bodyPr>
          <a:lstStyle>
            <a:lvl1pPr>
              <a:buNone/>
              <a:defRPr sz="1400" b="1">
                <a:solidFill>
                  <a:schemeClr val="bg1"/>
                </a:solidFill>
              </a:defRPr>
            </a:lvl1pPr>
          </a:lstStyle>
          <a:p>
            <a:pPr lvl="0"/>
            <a:r>
              <a:rPr lang="en-US" dirty="0"/>
              <a:t>Click to edit text </a:t>
            </a:r>
          </a:p>
        </p:txBody>
      </p:sp>
      <p:sp>
        <p:nvSpPr>
          <p:cNvPr id="13" name="Freeform 7"/>
          <p:cNvSpPr>
            <a:spLocks noEditPoints="1"/>
          </p:cNvSpPr>
          <p:nvPr userDrawn="1"/>
        </p:nvSpPr>
        <p:spPr bwMode="auto">
          <a:xfrm>
            <a:off x="528273" y="3657599"/>
            <a:ext cx="1148127" cy="1207031"/>
          </a:xfrm>
          <a:custGeom>
            <a:avLst/>
            <a:gdLst>
              <a:gd name="T0" fmla="*/ 469 w 487"/>
              <a:gd name="T1" fmla="*/ 421 h 512"/>
              <a:gd name="T2" fmla="*/ 417 w 487"/>
              <a:gd name="T3" fmla="*/ 421 h 512"/>
              <a:gd name="T4" fmla="*/ 274 w 487"/>
              <a:gd name="T5" fmla="*/ 11 h 512"/>
              <a:gd name="T6" fmla="*/ 258 w 487"/>
              <a:gd name="T7" fmla="*/ 0 h 512"/>
              <a:gd name="T8" fmla="*/ 229 w 487"/>
              <a:gd name="T9" fmla="*/ 0 h 512"/>
              <a:gd name="T10" fmla="*/ 213 w 487"/>
              <a:gd name="T11" fmla="*/ 11 h 512"/>
              <a:gd name="T12" fmla="*/ 70 w 487"/>
              <a:gd name="T13" fmla="*/ 421 h 512"/>
              <a:gd name="T14" fmla="*/ 18 w 487"/>
              <a:gd name="T15" fmla="*/ 421 h 512"/>
              <a:gd name="T16" fmla="*/ 0 w 487"/>
              <a:gd name="T17" fmla="*/ 438 h 512"/>
              <a:gd name="T18" fmla="*/ 0 w 487"/>
              <a:gd name="T19" fmla="*/ 495 h 512"/>
              <a:gd name="T20" fmla="*/ 18 w 487"/>
              <a:gd name="T21" fmla="*/ 512 h 512"/>
              <a:gd name="T22" fmla="*/ 469 w 487"/>
              <a:gd name="T23" fmla="*/ 512 h 512"/>
              <a:gd name="T24" fmla="*/ 487 w 487"/>
              <a:gd name="T25" fmla="*/ 495 h 512"/>
              <a:gd name="T26" fmla="*/ 487 w 487"/>
              <a:gd name="T27" fmla="*/ 438 h 512"/>
              <a:gd name="T28" fmla="*/ 469 w 487"/>
              <a:gd name="T29" fmla="*/ 421 h 512"/>
              <a:gd name="T30" fmla="*/ 452 w 487"/>
              <a:gd name="T31" fmla="*/ 477 h 512"/>
              <a:gd name="T32" fmla="*/ 35 w 487"/>
              <a:gd name="T33" fmla="*/ 477 h 512"/>
              <a:gd name="T34" fmla="*/ 35 w 487"/>
              <a:gd name="T35" fmla="*/ 456 h 512"/>
              <a:gd name="T36" fmla="*/ 82 w 487"/>
              <a:gd name="T37" fmla="*/ 456 h 512"/>
              <a:gd name="T38" fmla="*/ 99 w 487"/>
              <a:gd name="T39" fmla="*/ 444 h 512"/>
              <a:gd name="T40" fmla="*/ 142 w 487"/>
              <a:gd name="T41" fmla="*/ 321 h 512"/>
              <a:gd name="T42" fmla="*/ 235 w 487"/>
              <a:gd name="T43" fmla="*/ 321 h 512"/>
              <a:gd name="T44" fmla="*/ 252 w 487"/>
              <a:gd name="T45" fmla="*/ 304 h 512"/>
              <a:gd name="T46" fmla="*/ 235 w 487"/>
              <a:gd name="T47" fmla="*/ 286 h 512"/>
              <a:gd name="T48" fmla="*/ 154 w 487"/>
              <a:gd name="T49" fmla="*/ 286 h 512"/>
              <a:gd name="T50" fmla="*/ 181 w 487"/>
              <a:gd name="T51" fmla="*/ 207 h 512"/>
              <a:gd name="T52" fmla="*/ 235 w 487"/>
              <a:gd name="T53" fmla="*/ 207 h 512"/>
              <a:gd name="T54" fmla="*/ 252 w 487"/>
              <a:gd name="T55" fmla="*/ 190 h 512"/>
              <a:gd name="T56" fmla="*/ 235 w 487"/>
              <a:gd name="T57" fmla="*/ 172 h 512"/>
              <a:gd name="T58" fmla="*/ 194 w 487"/>
              <a:gd name="T59" fmla="*/ 172 h 512"/>
              <a:gd name="T60" fmla="*/ 242 w 487"/>
              <a:gd name="T61" fmla="*/ 35 h 512"/>
              <a:gd name="T62" fmla="*/ 245 w 487"/>
              <a:gd name="T63" fmla="*/ 35 h 512"/>
              <a:gd name="T64" fmla="*/ 388 w 487"/>
              <a:gd name="T65" fmla="*/ 444 h 512"/>
              <a:gd name="T66" fmla="*/ 405 w 487"/>
              <a:gd name="T67" fmla="*/ 456 h 512"/>
              <a:gd name="T68" fmla="*/ 452 w 487"/>
              <a:gd name="T69" fmla="*/ 456 h 512"/>
              <a:gd name="T70" fmla="*/ 452 w 487"/>
              <a:gd name="T71" fmla="*/ 4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7" h="512">
                <a:moveTo>
                  <a:pt x="469" y="421"/>
                </a:moveTo>
                <a:cubicBezTo>
                  <a:pt x="417" y="421"/>
                  <a:pt x="417" y="421"/>
                  <a:pt x="417" y="421"/>
                </a:cubicBezTo>
                <a:cubicBezTo>
                  <a:pt x="274" y="11"/>
                  <a:pt x="274" y="11"/>
                  <a:pt x="274" y="11"/>
                </a:cubicBezTo>
                <a:cubicBezTo>
                  <a:pt x="272" y="4"/>
                  <a:pt x="265" y="0"/>
                  <a:pt x="258" y="0"/>
                </a:cubicBezTo>
                <a:cubicBezTo>
                  <a:pt x="229" y="0"/>
                  <a:pt x="229" y="0"/>
                  <a:pt x="229" y="0"/>
                </a:cubicBezTo>
                <a:cubicBezTo>
                  <a:pt x="222" y="0"/>
                  <a:pt x="215" y="4"/>
                  <a:pt x="213" y="11"/>
                </a:cubicBezTo>
                <a:cubicBezTo>
                  <a:pt x="70" y="421"/>
                  <a:pt x="70" y="421"/>
                  <a:pt x="70" y="421"/>
                </a:cubicBezTo>
                <a:cubicBezTo>
                  <a:pt x="18" y="421"/>
                  <a:pt x="18" y="421"/>
                  <a:pt x="18" y="421"/>
                </a:cubicBezTo>
                <a:cubicBezTo>
                  <a:pt x="8" y="421"/>
                  <a:pt x="0" y="429"/>
                  <a:pt x="0" y="438"/>
                </a:cubicBezTo>
                <a:cubicBezTo>
                  <a:pt x="0" y="495"/>
                  <a:pt x="0" y="495"/>
                  <a:pt x="0" y="495"/>
                </a:cubicBezTo>
                <a:cubicBezTo>
                  <a:pt x="0" y="504"/>
                  <a:pt x="8" y="512"/>
                  <a:pt x="18" y="512"/>
                </a:cubicBezTo>
                <a:cubicBezTo>
                  <a:pt x="469" y="512"/>
                  <a:pt x="469" y="512"/>
                  <a:pt x="469" y="512"/>
                </a:cubicBezTo>
                <a:cubicBezTo>
                  <a:pt x="479" y="512"/>
                  <a:pt x="487" y="504"/>
                  <a:pt x="487" y="495"/>
                </a:cubicBezTo>
                <a:cubicBezTo>
                  <a:pt x="487" y="438"/>
                  <a:pt x="487" y="438"/>
                  <a:pt x="487" y="438"/>
                </a:cubicBezTo>
                <a:cubicBezTo>
                  <a:pt x="487" y="429"/>
                  <a:pt x="479" y="421"/>
                  <a:pt x="469" y="421"/>
                </a:cubicBezTo>
                <a:close/>
                <a:moveTo>
                  <a:pt x="452" y="477"/>
                </a:moveTo>
                <a:cubicBezTo>
                  <a:pt x="35" y="477"/>
                  <a:pt x="35" y="477"/>
                  <a:pt x="35" y="477"/>
                </a:cubicBezTo>
                <a:cubicBezTo>
                  <a:pt x="35" y="456"/>
                  <a:pt x="35" y="456"/>
                  <a:pt x="35" y="456"/>
                </a:cubicBezTo>
                <a:cubicBezTo>
                  <a:pt x="82" y="456"/>
                  <a:pt x="82" y="456"/>
                  <a:pt x="82" y="456"/>
                </a:cubicBezTo>
                <a:cubicBezTo>
                  <a:pt x="90" y="456"/>
                  <a:pt x="96" y="451"/>
                  <a:pt x="99" y="444"/>
                </a:cubicBezTo>
                <a:cubicBezTo>
                  <a:pt x="142" y="321"/>
                  <a:pt x="142" y="321"/>
                  <a:pt x="142" y="321"/>
                </a:cubicBezTo>
                <a:cubicBezTo>
                  <a:pt x="235" y="321"/>
                  <a:pt x="235" y="321"/>
                  <a:pt x="235" y="321"/>
                </a:cubicBezTo>
                <a:cubicBezTo>
                  <a:pt x="244" y="321"/>
                  <a:pt x="252" y="313"/>
                  <a:pt x="252" y="304"/>
                </a:cubicBezTo>
                <a:cubicBezTo>
                  <a:pt x="252" y="294"/>
                  <a:pt x="244" y="286"/>
                  <a:pt x="235" y="286"/>
                </a:cubicBezTo>
                <a:cubicBezTo>
                  <a:pt x="154" y="286"/>
                  <a:pt x="154" y="286"/>
                  <a:pt x="154" y="286"/>
                </a:cubicBezTo>
                <a:cubicBezTo>
                  <a:pt x="181" y="207"/>
                  <a:pt x="181" y="207"/>
                  <a:pt x="181" y="207"/>
                </a:cubicBezTo>
                <a:cubicBezTo>
                  <a:pt x="235" y="207"/>
                  <a:pt x="235" y="207"/>
                  <a:pt x="235" y="207"/>
                </a:cubicBezTo>
                <a:cubicBezTo>
                  <a:pt x="244" y="207"/>
                  <a:pt x="252" y="199"/>
                  <a:pt x="252" y="190"/>
                </a:cubicBezTo>
                <a:cubicBezTo>
                  <a:pt x="252" y="180"/>
                  <a:pt x="244" y="172"/>
                  <a:pt x="235" y="172"/>
                </a:cubicBezTo>
                <a:cubicBezTo>
                  <a:pt x="194" y="172"/>
                  <a:pt x="194" y="172"/>
                  <a:pt x="194" y="172"/>
                </a:cubicBezTo>
                <a:cubicBezTo>
                  <a:pt x="242" y="35"/>
                  <a:pt x="242" y="35"/>
                  <a:pt x="242" y="35"/>
                </a:cubicBezTo>
                <a:cubicBezTo>
                  <a:pt x="245" y="35"/>
                  <a:pt x="245" y="35"/>
                  <a:pt x="245" y="35"/>
                </a:cubicBezTo>
                <a:cubicBezTo>
                  <a:pt x="388" y="444"/>
                  <a:pt x="388" y="444"/>
                  <a:pt x="388" y="444"/>
                </a:cubicBezTo>
                <a:cubicBezTo>
                  <a:pt x="391" y="451"/>
                  <a:pt x="397" y="456"/>
                  <a:pt x="405" y="456"/>
                </a:cubicBezTo>
                <a:cubicBezTo>
                  <a:pt x="452" y="456"/>
                  <a:pt x="452" y="456"/>
                  <a:pt x="452" y="456"/>
                </a:cubicBezTo>
                <a:lnTo>
                  <a:pt x="452" y="4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421281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Red Blank">
    <p:bg>
      <p:bgPr>
        <a:solidFill>
          <a:srgbClr val="D71923"/>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Tree>
    <p:extLst>
      <p:ext uri="{BB962C8B-B14F-4D97-AF65-F5344CB8AC3E}">
        <p14:creationId xmlns:p14="http://schemas.microsoft.com/office/powerpoint/2010/main" val="19983946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ck Blank">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Tree>
    <p:extLst>
      <p:ext uri="{BB962C8B-B14F-4D97-AF65-F5344CB8AC3E}">
        <p14:creationId xmlns:p14="http://schemas.microsoft.com/office/powerpoint/2010/main" val="5615957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1_White Title Slide-Red Typ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229600" cy="1470025"/>
          </a:xfrm>
          <a:prstGeom prst="rect">
            <a:avLst/>
          </a:prstGeom>
        </p:spPr>
        <p:txBody>
          <a:bodyPr anchor="t"/>
          <a:lstStyle>
            <a:lvl1pPr algn="l">
              <a:defRPr b="1">
                <a:solidFill>
                  <a:srgbClr val="D71923"/>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457200" y="3886200"/>
            <a:ext cx="8229600" cy="1752600"/>
          </a:xfrm>
        </p:spPr>
        <p:txBody>
          <a:bodyPr anchor="t"/>
          <a:lstStyle>
            <a:lvl1pPr marL="0" indent="0" algn="l">
              <a:buNone/>
              <a:defRPr b="1">
                <a:solidFill>
                  <a:schemeClr val="tx1"/>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3352800" y="6324600"/>
            <a:ext cx="1295400" cy="365125"/>
          </a:xfrm>
          <a:prstGeom prst="rect">
            <a:avLst/>
          </a:prstGeom>
        </p:spPr>
        <p:txBody>
          <a:bodyPr anchor="t"/>
          <a:lstStyle>
            <a:lvl1pPr>
              <a:defRPr>
                <a:solidFill>
                  <a:srgbClr val="D71923"/>
                </a:solidFill>
                <a:latin typeface="Century Gothic" pitchFamily="34" charset="0"/>
              </a:defRPr>
            </a:lvl1pPr>
          </a:lstStyle>
          <a:p>
            <a:fld id="{5620D1E8-036D-45B0-B442-4169D32A137A}" type="datetimeFigureOut">
              <a:rPr lang="en-US" smtClean="0"/>
              <a:pPr/>
              <a:t>9/1/2016</a:t>
            </a:fld>
            <a:endParaRPr lang="en-US"/>
          </a:p>
        </p:txBody>
      </p:sp>
      <p:sp>
        <p:nvSpPr>
          <p:cNvPr id="5" name="Footer Placeholder 4"/>
          <p:cNvSpPr>
            <a:spLocks noGrp="1"/>
          </p:cNvSpPr>
          <p:nvPr>
            <p:ph type="ftr" sz="quarter" idx="11"/>
          </p:nvPr>
        </p:nvSpPr>
        <p:spPr>
          <a:xfrm>
            <a:off x="457200" y="6324600"/>
            <a:ext cx="2895600" cy="365125"/>
          </a:xfrm>
          <a:prstGeom prst="rect">
            <a:avLst/>
          </a:prstGeom>
        </p:spPr>
        <p:txBody>
          <a:bodyPr anchor="t"/>
          <a:lstStyle>
            <a:lvl1pPr>
              <a:defRPr>
                <a:solidFill>
                  <a:srgbClr val="D71923"/>
                </a:solidFill>
                <a:latin typeface="Century Gothic" pitchFamily="34" charset="0"/>
              </a:defRPr>
            </a:lvl1pPr>
          </a:lstStyle>
          <a:p>
            <a:endParaRPr lang="en-US"/>
          </a:p>
        </p:txBody>
      </p:sp>
      <p:sp>
        <p:nvSpPr>
          <p:cNvPr id="6" name="Slide Number Placeholder 5"/>
          <p:cNvSpPr>
            <a:spLocks noGrp="1"/>
          </p:cNvSpPr>
          <p:nvPr>
            <p:ph type="sldNum" sz="quarter" idx="12"/>
          </p:nvPr>
        </p:nvSpPr>
        <p:spPr>
          <a:xfrm>
            <a:off x="4648200" y="6324600"/>
            <a:ext cx="1295400" cy="365125"/>
          </a:xfrm>
          <a:prstGeom prst="rect">
            <a:avLst/>
          </a:prstGeom>
        </p:spPr>
        <p:txBody>
          <a:bodyPr anchor="t"/>
          <a:lstStyle>
            <a:lvl1pPr>
              <a:defRPr>
                <a:latin typeface="Century Gothic" pitchFamily="34" charset="0"/>
              </a:defRPr>
            </a:lvl1pPr>
          </a:lstStyle>
          <a:p>
            <a:fld id="{3178CFF5-1EF5-4FDA-A119-3041D8D196A5}"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39" cy="365489"/>
          </a:xfrm>
          <a:prstGeom prst="rect">
            <a:avLst/>
          </a:prstGeom>
        </p:spPr>
      </p:pic>
    </p:spTree>
    <p:extLst>
      <p:ext uri="{BB962C8B-B14F-4D97-AF65-F5344CB8AC3E}">
        <p14:creationId xmlns:p14="http://schemas.microsoft.com/office/powerpoint/2010/main" val="26117484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Gradient Title Slide-White Typ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nchor="t"/>
          <a:lstStyle>
            <a:lvl1pPr algn="l">
              <a:defRPr>
                <a:solidFill>
                  <a:schemeClr val="bg1"/>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685800" y="3886200"/>
            <a:ext cx="7772400" cy="1752600"/>
          </a:xfrm>
        </p:spPr>
        <p:txBody>
          <a:bodyPr anchor="t"/>
          <a:lstStyle>
            <a:lvl1pPr marL="0" indent="0" algn="l">
              <a:buNone/>
              <a:defRPr>
                <a:solidFill>
                  <a:schemeClr val="bg1"/>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Tree>
    <p:extLst>
      <p:ext uri="{BB962C8B-B14F-4D97-AF65-F5344CB8AC3E}">
        <p14:creationId xmlns:p14="http://schemas.microsoft.com/office/powerpoint/2010/main" val="11460944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2_Gradient_Safety Moment-White Typ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a:prstGeom prst="rect">
            <a:avLst/>
          </a:prstGeom>
        </p:spPr>
        <p:txBody>
          <a:bodyPr anchor="t"/>
          <a:lstStyle>
            <a:lvl1pPr algn="l">
              <a:defRPr>
                <a:solidFill>
                  <a:schemeClr val="bg1"/>
                </a:solidFill>
                <a:latin typeface="Century Gothic" pitchFamily="34" charset="0"/>
              </a:defRPr>
            </a:lvl1pPr>
          </a:lstStyle>
          <a:p>
            <a:r>
              <a:rPr lang="en-US" dirty="0"/>
              <a:t>Safety Moment</a:t>
            </a:r>
          </a:p>
        </p:txBody>
      </p:sp>
      <p:sp>
        <p:nvSpPr>
          <p:cNvPr id="3" name="Subtitle 2"/>
          <p:cNvSpPr>
            <a:spLocks noGrp="1"/>
          </p:cNvSpPr>
          <p:nvPr>
            <p:ph type="subTitle" idx="1"/>
          </p:nvPr>
        </p:nvSpPr>
        <p:spPr>
          <a:xfrm>
            <a:off x="685800" y="3886200"/>
            <a:ext cx="7772400" cy="1752600"/>
          </a:xfrm>
        </p:spPr>
        <p:txBody>
          <a:bodyPr anchor="t"/>
          <a:lstStyle>
            <a:lvl1pPr marL="0" indent="0" algn="l">
              <a:buNone/>
              <a:defRPr>
                <a:solidFill>
                  <a:schemeClr val="bg1"/>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10" name="Freeform 7"/>
          <p:cNvSpPr>
            <a:spLocks noEditPoints="1"/>
          </p:cNvSpPr>
          <p:nvPr userDrawn="1"/>
        </p:nvSpPr>
        <p:spPr bwMode="auto">
          <a:xfrm>
            <a:off x="756873" y="926568"/>
            <a:ext cx="1148127" cy="1207031"/>
          </a:xfrm>
          <a:custGeom>
            <a:avLst/>
            <a:gdLst>
              <a:gd name="T0" fmla="*/ 469 w 487"/>
              <a:gd name="T1" fmla="*/ 421 h 512"/>
              <a:gd name="T2" fmla="*/ 417 w 487"/>
              <a:gd name="T3" fmla="*/ 421 h 512"/>
              <a:gd name="T4" fmla="*/ 274 w 487"/>
              <a:gd name="T5" fmla="*/ 11 h 512"/>
              <a:gd name="T6" fmla="*/ 258 w 487"/>
              <a:gd name="T7" fmla="*/ 0 h 512"/>
              <a:gd name="T8" fmla="*/ 229 w 487"/>
              <a:gd name="T9" fmla="*/ 0 h 512"/>
              <a:gd name="T10" fmla="*/ 213 w 487"/>
              <a:gd name="T11" fmla="*/ 11 h 512"/>
              <a:gd name="T12" fmla="*/ 70 w 487"/>
              <a:gd name="T13" fmla="*/ 421 h 512"/>
              <a:gd name="T14" fmla="*/ 18 w 487"/>
              <a:gd name="T15" fmla="*/ 421 h 512"/>
              <a:gd name="T16" fmla="*/ 0 w 487"/>
              <a:gd name="T17" fmla="*/ 438 h 512"/>
              <a:gd name="T18" fmla="*/ 0 w 487"/>
              <a:gd name="T19" fmla="*/ 495 h 512"/>
              <a:gd name="T20" fmla="*/ 18 w 487"/>
              <a:gd name="T21" fmla="*/ 512 h 512"/>
              <a:gd name="T22" fmla="*/ 469 w 487"/>
              <a:gd name="T23" fmla="*/ 512 h 512"/>
              <a:gd name="T24" fmla="*/ 487 w 487"/>
              <a:gd name="T25" fmla="*/ 495 h 512"/>
              <a:gd name="T26" fmla="*/ 487 w 487"/>
              <a:gd name="T27" fmla="*/ 438 h 512"/>
              <a:gd name="T28" fmla="*/ 469 w 487"/>
              <a:gd name="T29" fmla="*/ 421 h 512"/>
              <a:gd name="T30" fmla="*/ 452 w 487"/>
              <a:gd name="T31" fmla="*/ 477 h 512"/>
              <a:gd name="T32" fmla="*/ 35 w 487"/>
              <a:gd name="T33" fmla="*/ 477 h 512"/>
              <a:gd name="T34" fmla="*/ 35 w 487"/>
              <a:gd name="T35" fmla="*/ 456 h 512"/>
              <a:gd name="T36" fmla="*/ 82 w 487"/>
              <a:gd name="T37" fmla="*/ 456 h 512"/>
              <a:gd name="T38" fmla="*/ 99 w 487"/>
              <a:gd name="T39" fmla="*/ 444 h 512"/>
              <a:gd name="T40" fmla="*/ 142 w 487"/>
              <a:gd name="T41" fmla="*/ 321 h 512"/>
              <a:gd name="T42" fmla="*/ 235 w 487"/>
              <a:gd name="T43" fmla="*/ 321 h 512"/>
              <a:gd name="T44" fmla="*/ 252 w 487"/>
              <a:gd name="T45" fmla="*/ 304 h 512"/>
              <a:gd name="T46" fmla="*/ 235 w 487"/>
              <a:gd name="T47" fmla="*/ 286 h 512"/>
              <a:gd name="T48" fmla="*/ 154 w 487"/>
              <a:gd name="T49" fmla="*/ 286 h 512"/>
              <a:gd name="T50" fmla="*/ 181 w 487"/>
              <a:gd name="T51" fmla="*/ 207 h 512"/>
              <a:gd name="T52" fmla="*/ 235 w 487"/>
              <a:gd name="T53" fmla="*/ 207 h 512"/>
              <a:gd name="T54" fmla="*/ 252 w 487"/>
              <a:gd name="T55" fmla="*/ 190 h 512"/>
              <a:gd name="T56" fmla="*/ 235 w 487"/>
              <a:gd name="T57" fmla="*/ 172 h 512"/>
              <a:gd name="T58" fmla="*/ 194 w 487"/>
              <a:gd name="T59" fmla="*/ 172 h 512"/>
              <a:gd name="T60" fmla="*/ 242 w 487"/>
              <a:gd name="T61" fmla="*/ 35 h 512"/>
              <a:gd name="T62" fmla="*/ 245 w 487"/>
              <a:gd name="T63" fmla="*/ 35 h 512"/>
              <a:gd name="T64" fmla="*/ 388 w 487"/>
              <a:gd name="T65" fmla="*/ 444 h 512"/>
              <a:gd name="T66" fmla="*/ 405 w 487"/>
              <a:gd name="T67" fmla="*/ 456 h 512"/>
              <a:gd name="T68" fmla="*/ 452 w 487"/>
              <a:gd name="T69" fmla="*/ 456 h 512"/>
              <a:gd name="T70" fmla="*/ 452 w 487"/>
              <a:gd name="T71" fmla="*/ 4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7" h="512">
                <a:moveTo>
                  <a:pt x="469" y="421"/>
                </a:moveTo>
                <a:cubicBezTo>
                  <a:pt x="417" y="421"/>
                  <a:pt x="417" y="421"/>
                  <a:pt x="417" y="421"/>
                </a:cubicBezTo>
                <a:cubicBezTo>
                  <a:pt x="274" y="11"/>
                  <a:pt x="274" y="11"/>
                  <a:pt x="274" y="11"/>
                </a:cubicBezTo>
                <a:cubicBezTo>
                  <a:pt x="272" y="4"/>
                  <a:pt x="265" y="0"/>
                  <a:pt x="258" y="0"/>
                </a:cubicBezTo>
                <a:cubicBezTo>
                  <a:pt x="229" y="0"/>
                  <a:pt x="229" y="0"/>
                  <a:pt x="229" y="0"/>
                </a:cubicBezTo>
                <a:cubicBezTo>
                  <a:pt x="222" y="0"/>
                  <a:pt x="215" y="4"/>
                  <a:pt x="213" y="11"/>
                </a:cubicBezTo>
                <a:cubicBezTo>
                  <a:pt x="70" y="421"/>
                  <a:pt x="70" y="421"/>
                  <a:pt x="70" y="421"/>
                </a:cubicBezTo>
                <a:cubicBezTo>
                  <a:pt x="18" y="421"/>
                  <a:pt x="18" y="421"/>
                  <a:pt x="18" y="421"/>
                </a:cubicBezTo>
                <a:cubicBezTo>
                  <a:pt x="8" y="421"/>
                  <a:pt x="0" y="429"/>
                  <a:pt x="0" y="438"/>
                </a:cubicBezTo>
                <a:cubicBezTo>
                  <a:pt x="0" y="495"/>
                  <a:pt x="0" y="495"/>
                  <a:pt x="0" y="495"/>
                </a:cubicBezTo>
                <a:cubicBezTo>
                  <a:pt x="0" y="504"/>
                  <a:pt x="8" y="512"/>
                  <a:pt x="18" y="512"/>
                </a:cubicBezTo>
                <a:cubicBezTo>
                  <a:pt x="469" y="512"/>
                  <a:pt x="469" y="512"/>
                  <a:pt x="469" y="512"/>
                </a:cubicBezTo>
                <a:cubicBezTo>
                  <a:pt x="479" y="512"/>
                  <a:pt x="487" y="504"/>
                  <a:pt x="487" y="495"/>
                </a:cubicBezTo>
                <a:cubicBezTo>
                  <a:pt x="487" y="438"/>
                  <a:pt x="487" y="438"/>
                  <a:pt x="487" y="438"/>
                </a:cubicBezTo>
                <a:cubicBezTo>
                  <a:pt x="487" y="429"/>
                  <a:pt x="479" y="421"/>
                  <a:pt x="469" y="421"/>
                </a:cubicBezTo>
                <a:close/>
                <a:moveTo>
                  <a:pt x="452" y="477"/>
                </a:moveTo>
                <a:cubicBezTo>
                  <a:pt x="35" y="477"/>
                  <a:pt x="35" y="477"/>
                  <a:pt x="35" y="477"/>
                </a:cubicBezTo>
                <a:cubicBezTo>
                  <a:pt x="35" y="456"/>
                  <a:pt x="35" y="456"/>
                  <a:pt x="35" y="456"/>
                </a:cubicBezTo>
                <a:cubicBezTo>
                  <a:pt x="82" y="456"/>
                  <a:pt x="82" y="456"/>
                  <a:pt x="82" y="456"/>
                </a:cubicBezTo>
                <a:cubicBezTo>
                  <a:pt x="90" y="456"/>
                  <a:pt x="96" y="451"/>
                  <a:pt x="99" y="444"/>
                </a:cubicBezTo>
                <a:cubicBezTo>
                  <a:pt x="142" y="321"/>
                  <a:pt x="142" y="321"/>
                  <a:pt x="142" y="321"/>
                </a:cubicBezTo>
                <a:cubicBezTo>
                  <a:pt x="235" y="321"/>
                  <a:pt x="235" y="321"/>
                  <a:pt x="235" y="321"/>
                </a:cubicBezTo>
                <a:cubicBezTo>
                  <a:pt x="244" y="321"/>
                  <a:pt x="252" y="313"/>
                  <a:pt x="252" y="304"/>
                </a:cubicBezTo>
                <a:cubicBezTo>
                  <a:pt x="252" y="294"/>
                  <a:pt x="244" y="286"/>
                  <a:pt x="235" y="286"/>
                </a:cubicBezTo>
                <a:cubicBezTo>
                  <a:pt x="154" y="286"/>
                  <a:pt x="154" y="286"/>
                  <a:pt x="154" y="286"/>
                </a:cubicBezTo>
                <a:cubicBezTo>
                  <a:pt x="181" y="207"/>
                  <a:pt x="181" y="207"/>
                  <a:pt x="181" y="207"/>
                </a:cubicBezTo>
                <a:cubicBezTo>
                  <a:pt x="235" y="207"/>
                  <a:pt x="235" y="207"/>
                  <a:pt x="235" y="207"/>
                </a:cubicBezTo>
                <a:cubicBezTo>
                  <a:pt x="244" y="207"/>
                  <a:pt x="252" y="199"/>
                  <a:pt x="252" y="190"/>
                </a:cubicBezTo>
                <a:cubicBezTo>
                  <a:pt x="252" y="180"/>
                  <a:pt x="244" y="172"/>
                  <a:pt x="235" y="172"/>
                </a:cubicBezTo>
                <a:cubicBezTo>
                  <a:pt x="194" y="172"/>
                  <a:pt x="194" y="172"/>
                  <a:pt x="194" y="172"/>
                </a:cubicBezTo>
                <a:cubicBezTo>
                  <a:pt x="242" y="35"/>
                  <a:pt x="242" y="35"/>
                  <a:pt x="242" y="35"/>
                </a:cubicBezTo>
                <a:cubicBezTo>
                  <a:pt x="245" y="35"/>
                  <a:pt x="245" y="35"/>
                  <a:pt x="245" y="35"/>
                </a:cubicBezTo>
                <a:cubicBezTo>
                  <a:pt x="388" y="444"/>
                  <a:pt x="388" y="444"/>
                  <a:pt x="388" y="444"/>
                </a:cubicBezTo>
                <a:cubicBezTo>
                  <a:pt x="391" y="451"/>
                  <a:pt x="397" y="456"/>
                  <a:pt x="405" y="456"/>
                </a:cubicBezTo>
                <a:cubicBezTo>
                  <a:pt x="452" y="456"/>
                  <a:pt x="452" y="456"/>
                  <a:pt x="452" y="456"/>
                </a:cubicBezTo>
                <a:lnTo>
                  <a:pt x="452" y="4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170413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Red Title Slide-White Type">
    <p:bg>
      <p:bgPr>
        <a:solidFill>
          <a:srgbClr val="D7192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nchor="t"/>
          <a:lstStyle>
            <a:lvl1pPr algn="l">
              <a:defRPr>
                <a:solidFill>
                  <a:schemeClr val="bg1"/>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685800" y="3886200"/>
            <a:ext cx="7772400" cy="1752600"/>
          </a:xfrm>
        </p:spPr>
        <p:txBody>
          <a:bodyPr anchor="t"/>
          <a:lstStyle>
            <a:lvl1pPr marL="0" indent="0" algn="l">
              <a:buNone/>
              <a:defRPr>
                <a:solidFill>
                  <a:schemeClr val="bg1"/>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Tree>
    <p:extLst>
      <p:ext uri="{BB962C8B-B14F-4D97-AF65-F5344CB8AC3E}">
        <p14:creationId xmlns:p14="http://schemas.microsoft.com/office/powerpoint/2010/main" val="24265341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2_Red_Safety Moment-White Type">
    <p:bg>
      <p:bgPr>
        <a:solidFill>
          <a:srgbClr val="D7192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a:prstGeom prst="rect">
            <a:avLst/>
          </a:prstGeom>
        </p:spPr>
        <p:txBody>
          <a:bodyPr anchor="t"/>
          <a:lstStyle>
            <a:lvl1pPr algn="l">
              <a:defRPr>
                <a:solidFill>
                  <a:schemeClr val="bg1"/>
                </a:solidFill>
                <a:latin typeface="Century Gothic" pitchFamily="34" charset="0"/>
              </a:defRPr>
            </a:lvl1pPr>
          </a:lstStyle>
          <a:p>
            <a:r>
              <a:rPr lang="en-US" dirty="0"/>
              <a:t>Safety Moment</a:t>
            </a:r>
          </a:p>
        </p:txBody>
      </p:sp>
      <p:sp>
        <p:nvSpPr>
          <p:cNvPr id="3" name="Subtitle 2"/>
          <p:cNvSpPr>
            <a:spLocks noGrp="1"/>
          </p:cNvSpPr>
          <p:nvPr>
            <p:ph type="subTitle" idx="1"/>
          </p:nvPr>
        </p:nvSpPr>
        <p:spPr>
          <a:xfrm>
            <a:off x="685800" y="3886200"/>
            <a:ext cx="7772400" cy="1752600"/>
          </a:xfrm>
        </p:spPr>
        <p:txBody>
          <a:bodyPr anchor="t"/>
          <a:lstStyle>
            <a:lvl1pPr marL="0" indent="0" algn="l">
              <a:buNone/>
              <a:defRPr>
                <a:solidFill>
                  <a:schemeClr val="bg1"/>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9" name="Freeform 7"/>
          <p:cNvSpPr>
            <a:spLocks noEditPoints="1"/>
          </p:cNvSpPr>
          <p:nvPr userDrawn="1"/>
        </p:nvSpPr>
        <p:spPr bwMode="auto">
          <a:xfrm>
            <a:off x="756873" y="926568"/>
            <a:ext cx="1148127" cy="1207031"/>
          </a:xfrm>
          <a:custGeom>
            <a:avLst/>
            <a:gdLst>
              <a:gd name="T0" fmla="*/ 469 w 487"/>
              <a:gd name="T1" fmla="*/ 421 h 512"/>
              <a:gd name="T2" fmla="*/ 417 w 487"/>
              <a:gd name="T3" fmla="*/ 421 h 512"/>
              <a:gd name="T4" fmla="*/ 274 w 487"/>
              <a:gd name="T5" fmla="*/ 11 h 512"/>
              <a:gd name="T6" fmla="*/ 258 w 487"/>
              <a:gd name="T7" fmla="*/ 0 h 512"/>
              <a:gd name="T8" fmla="*/ 229 w 487"/>
              <a:gd name="T9" fmla="*/ 0 h 512"/>
              <a:gd name="T10" fmla="*/ 213 w 487"/>
              <a:gd name="T11" fmla="*/ 11 h 512"/>
              <a:gd name="T12" fmla="*/ 70 w 487"/>
              <a:gd name="T13" fmla="*/ 421 h 512"/>
              <a:gd name="T14" fmla="*/ 18 w 487"/>
              <a:gd name="T15" fmla="*/ 421 h 512"/>
              <a:gd name="T16" fmla="*/ 0 w 487"/>
              <a:gd name="T17" fmla="*/ 438 h 512"/>
              <a:gd name="T18" fmla="*/ 0 w 487"/>
              <a:gd name="T19" fmla="*/ 495 h 512"/>
              <a:gd name="T20" fmla="*/ 18 w 487"/>
              <a:gd name="T21" fmla="*/ 512 h 512"/>
              <a:gd name="T22" fmla="*/ 469 w 487"/>
              <a:gd name="T23" fmla="*/ 512 h 512"/>
              <a:gd name="T24" fmla="*/ 487 w 487"/>
              <a:gd name="T25" fmla="*/ 495 h 512"/>
              <a:gd name="T26" fmla="*/ 487 w 487"/>
              <a:gd name="T27" fmla="*/ 438 h 512"/>
              <a:gd name="T28" fmla="*/ 469 w 487"/>
              <a:gd name="T29" fmla="*/ 421 h 512"/>
              <a:gd name="T30" fmla="*/ 452 w 487"/>
              <a:gd name="T31" fmla="*/ 477 h 512"/>
              <a:gd name="T32" fmla="*/ 35 w 487"/>
              <a:gd name="T33" fmla="*/ 477 h 512"/>
              <a:gd name="T34" fmla="*/ 35 w 487"/>
              <a:gd name="T35" fmla="*/ 456 h 512"/>
              <a:gd name="T36" fmla="*/ 82 w 487"/>
              <a:gd name="T37" fmla="*/ 456 h 512"/>
              <a:gd name="T38" fmla="*/ 99 w 487"/>
              <a:gd name="T39" fmla="*/ 444 h 512"/>
              <a:gd name="T40" fmla="*/ 142 w 487"/>
              <a:gd name="T41" fmla="*/ 321 h 512"/>
              <a:gd name="T42" fmla="*/ 235 w 487"/>
              <a:gd name="T43" fmla="*/ 321 h 512"/>
              <a:gd name="T44" fmla="*/ 252 w 487"/>
              <a:gd name="T45" fmla="*/ 304 h 512"/>
              <a:gd name="T46" fmla="*/ 235 w 487"/>
              <a:gd name="T47" fmla="*/ 286 h 512"/>
              <a:gd name="T48" fmla="*/ 154 w 487"/>
              <a:gd name="T49" fmla="*/ 286 h 512"/>
              <a:gd name="T50" fmla="*/ 181 w 487"/>
              <a:gd name="T51" fmla="*/ 207 h 512"/>
              <a:gd name="T52" fmla="*/ 235 w 487"/>
              <a:gd name="T53" fmla="*/ 207 h 512"/>
              <a:gd name="T54" fmla="*/ 252 w 487"/>
              <a:gd name="T55" fmla="*/ 190 h 512"/>
              <a:gd name="T56" fmla="*/ 235 w 487"/>
              <a:gd name="T57" fmla="*/ 172 h 512"/>
              <a:gd name="T58" fmla="*/ 194 w 487"/>
              <a:gd name="T59" fmla="*/ 172 h 512"/>
              <a:gd name="T60" fmla="*/ 242 w 487"/>
              <a:gd name="T61" fmla="*/ 35 h 512"/>
              <a:gd name="T62" fmla="*/ 245 w 487"/>
              <a:gd name="T63" fmla="*/ 35 h 512"/>
              <a:gd name="T64" fmla="*/ 388 w 487"/>
              <a:gd name="T65" fmla="*/ 444 h 512"/>
              <a:gd name="T66" fmla="*/ 405 w 487"/>
              <a:gd name="T67" fmla="*/ 456 h 512"/>
              <a:gd name="T68" fmla="*/ 452 w 487"/>
              <a:gd name="T69" fmla="*/ 456 h 512"/>
              <a:gd name="T70" fmla="*/ 452 w 487"/>
              <a:gd name="T71" fmla="*/ 4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7" h="512">
                <a:moveTo>
                  <a:pt x="469" y="421"/>
                </a:moveTo>
                <a:cubicBezTo>
                  <a:pt x="417" y="421"/>
                  <a:pt x="417" y="421"/>
                  <a:pt x="417" y="421"/>
                </a:cubicBezTo>
                <a:cubicBezTo>
                  <a:pt x="274" y="11"/>
                  <a:pt x="274" y="11"/>
                  <a:pt x="274" y="11"/>
                </a:cubicBezTo>
                <a:cubicBezTo>
                  <a:pt x="272" y="4"/>
                  <a:pt x="265" y="0"/>
                  <a:pt x="258" y="0"/>
                </a:cubicBezTo>
                <a:cubicBezTo>
                  <a:pt x="229" y="0"/>
                  <a:pt x="229" y="0"/>
                  <a:pt x="229" y="0"/>
                </a:cubicBezTo>
                <a:cubicBezTo>
                  <a:pt x="222" y="0"/>
                  <a:pt x="215" y="4"/>
                  <a:pt x="213" y="11"/>
                </a:cubicBezTo>
                <a:cubicBezTo>
                  <a:pt x="70" y="421"/>
                  <a:pt x="70" y="421"/>
                  <a:pt x="70" y="421"/>
                </a:cubicBezTo>
                <a:cubicBezTo>
                  <a:pt x="18" y="421"/>
                  <a:pt x="18" y="421"/>
                  <a:pt x="18" y="421"/>
                </a:cubicBezTo>
                <a:cubicBezTo>
                  <a:pt x="8" y="421"/>
                  <a:pt x="0" y="429"/>
                  <a:pt x="0" y="438"/>
                </a:cubicBezTo>
                <a:cubicBezTo>
                  <a:pt x="0" y="495"/>
                  <a:pt x="0" y="495"/>
                  <a:pt x="0" y="495"/>
                </a:cubicBezTo>
                <a:cubicBezTo>
                  <a:pt x="0" y="504"/>
                  <a:pt x="8" y="512"/>
                  <a:pt x="18" y="512"/>
                </a:cubicBezTo>
                <a:cubicBezTo>
                  <a:pt x="469" y="512"/>
                  <a:pt x="469" y="512"/>
                  <a:pt x="469" y="512"/>
                </a:cubicBezTo>
                <a:cubicBezTo>
                  <a:pt x="479" y="512"/>
                  <a:pt x="487" y="504"/>
                  <a:pt x="487" y="495"/>
                </a:cubicBezTo>
                <a:cubicBezTo>
                  <a:pt x="487" y="438"/>
                  <a:pt x="487" y="438"/>
                  <a:pt x="487" y="438"/>
                </a:cubicBezTo>
                <a:cubicBezTo>
                  <a:pt x="487" y="429"/>
                  <a:pt x="479" y="421"/>
                  <a:pt x="469" y="421"/>
                </a:cubicBezTo>
                <a:close/>
                <a:moveTo>
                  <a:pt x="452" y="477"/>
                </a:moveTo>
                <a:cubicBezTo>
                  <a:pt x="35" y="477"/>
                  <a:pt x="35" y="477"/>
                  <a:pt x="35" y="477"/>
                </a:cubicBezTo>
                <a:cubicBezTo>
                  <a:pt x="35" y="456"/>
                  <a:pt x="35" y="456"/>
                  <a:pt x="35" y="456"/>
                </a:cubicBezTo>
                <a:cubicBezTo>
                  <a:pt x="82" y="456"/>
                  <a:pt x="82" y="456"/>
                  <a:pt x="82" y="456"/>
                </a:cubicBezTo>
                <a:cubicBezTo>
                  <a:pt x="90" y="456"/>
                  <a:pt x="96" y="451"/>
                  <a:pt x="99" y="444"/>
                </a:cubicBezTo>
                <a:cubicBezTo>
                  <a:pt x="142" y="321"/>
                  <a:pt x="142" y="321"/>
                  <a:pt x="142" y="321"/>
                </a:cubicBezTo>
                <a:cubicBezTo>
                  <a:pt x="235" y="321"/>
                  <a:pt x="235" y="321"/>
                  <a:pt x="235" y="321"/>
                </a:cubicBezTo>
                <a:cubicBezTo>
                  <a:pt x="244" y="321"/>
                  <a:pt x="252" y="313"/>
                  <a:pt x="252" y="304"/>
                </a:cubicBezTo>
                <a:cubicBezTo>
                  <a:pt x="252" y="294"/>
                  <a:pt x="244" y="286"/>
                  <a:pt x="235" y="286"/>
                </a:cubicBezTo>
                <a:cubicBezTo>
                  <a:pt x="154" y="286"/>
                  <a:pt x="154" y="286"/>
                  <a:pt x="154" y="286"/>
                </a:cubicBezTo>
                <a:cubicBezTo>
                  <a:pt x="181" y="207"/>
                  <a:pt x="181" y="207"/>
                  <a:pt x="181" y="207"/>
                </a:cubicBezTo>
                <a:cubicBezTo>
                  <a:pt x="235" y="207"/>
                  <a:pt x="235" y="207"/>
                  <a:pt x="235" y="207"/>
                </a:cubicBezTo>
                <a:cubicBezTo>
                  <a:pt x="244" y="207"/>
                  <a:pt x="252" y="199"/>
                  <a:pt x="252" y="190"/>
                </a:cubicBezTo>
                <a:cubicBezTo>
                  <a:pt x="252" y="180"/>
                  <a:pt x="244" y="172"/>
                  <a:pt x="235" y="172"/>
                </a:cubicBezTo>
                <a:cubicBezTo>
                  <a:pt x="194" y="172"/>
                  <a:pt x="194" y="172"/>
                  <a:pt x="194" y="172"/>
                </a:cubicBezTo>
                <a:cubicBezTo>
                  <a:pt x="242" y="35"/>
                  <a:pt x="242" y="35"/>
                  <a:pt x="242" y="35"/>
                </a:cubicBezTo>
                <a:cubicBezTo>
                  <a:pt x="245" y="35"/>
                  <a:pt x="245" y="35"/>
                  <a:pt x="245" y="35"/>
                </a:cubicBezTo>
                <a:cubicBezTo>
                  <a:pt x="388" y="444"/>
                  <a:pt x="388" y="444"/>
                  <a:pt x="388" y="444"/>
                </a:cubicBezTo>
                <a:cubicBezTo>
                  <a:pt x="391" y="451"/>
                  <a:pt x="397" y="456"/>
                  <a:pt x="405" y="456"/>
                </a:cubicBezTo>
                <a:cubicBezTo>
                  <a:pt x="452" y="456"/>
                  <a:pt x="452" y="456"/>
                  <a:pt x="452" y="456"/>
                </a:cubicBezTo>
                <a:lnTo>
                  <a:pt x="452" y="4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561472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Black Title Slide-White Typ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153400" cy="1470025"/>
          </a:xfrm>
          <a:prstGeom prst="rect">
            <a:avLst/>
          </a:prstGeom>
        </p:spPr>
        <p:txBody>
          <a:bodyPr anchor="t"/>
          <a:lstStyle>
            <a:lvl1pPr algn="l">
              <a:defRPr>
                <a:solidFill>
                  <a:schemeClr val="bg1"/>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457200" y="3886200"/>
            <a:ext cx="8153400" cy="1752600"/>
          </a:xfrm>
        </p:spPr>
        <p:txBody>
          <a:bodyPr anchor="t"/>
          <a:lstStyle>
            <a:lvl1pPr marL="0" indent="0" algn="l">
              <a:buNone/>
              <a:defRPr>
                <a:solidFill>
                  <a:schemeClr val="bg1"/>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9" name="Date Placeholder 1"/>
          <p:cNvSpPr>
            <a:spLocks noGrp="1"/>
          </p:cNvSpPr>
          <p:nvPr>
            <p:ph type="dt" sz="half" idx="10"/>
          </p:nvPr>
        </p:nvSpPr>
        <p:spPr>
          <a:xfrm>
            <a:off x="3352800" y="6324600"/>
            <a:ext cx="1295400" cy="365125"/>
          </a:xfrm>
          <a:prstGeom prst="rect">
            <a:avLst/>
          </a:prstGeom>
        </p:spPr>
        <p:txBody>
          <a:bodyPr anchor="t"/>
          <a:lstStyle>
            <a:lvl1pPr>
              <a:defRPr>
                <a:solidFill>
                  <a:schemeClr val="bg1"/>
                </a:solidFill>
                <a:latin typeface="Century Gothic" pitchFamily="34" charset="0"/>
              </a:defRPr>
            </a:lvl1pPr>
          </a:lstStyle>
          <a:p>
            <a:fld id="{5620D1E8-036D-45B0-B442-4169D32A137A}" type="datetimeFigureOut">
              <a:rPr lang="en-US" smtClean="0"/>
              <a:pPr/>
              <a:t>9/1/2016</a:t>
            </a:fld>
            <a:endParaRPr lang="en-US"/>
          </a:p>
        </p:txBody>
      </p:sp>
      <p:sp>
        <p:nvSpPr>
          <p:cNvPr id="10" name="Footer Placeholder 2"/>
          <p:cNvSpPr>
            <a:spLocks noGrp="1"/>
          </p:cNvSpPr>
          <p:nvPr>
            <p:ph type="ftr" sz="quarter" idx="11"/>
          </p:nvPr>
        </p:nvSpPr>
        <p:spPr>
          <a:xfrm>
            <a:off x="457200" y="6324600"/>
            <a:ext cx="2895600" cy="365125"/>
          </a:xfrm>
          <a:prstGeom prst="rect">
            <a:avLst/>
          </a:prstGeom>
        </p:spPr>
        <p:txBody>
          <a:bodyPr anchor="t"/>
          <a:lstStyle>
            <a:lvl1pPr>
              <a:defRPr>
                <a:solidFill>
                  <a:schemeClr val="bg1"/>
                </a:solidFill>
                <a:latin typeface="Century Gothic" pitchFamily="34" charset="0"/>
              </a:defRPr>
            </a:lvl1pPr>
          </a:lstStyle>
          <a:p>
            <a:endParaRPr lang="en-US"/>
          </a:p>
        </p:txBody>
      </p:sp>
      <p:sp>
        <p:nvSpPr>
          <p:cNvPr id="11" name="Slide Number Placeholder 3"/>
          <p:cNvSpPr>
            <a:spLocks noGrp="1"/>
          </p:cNvSpPr>
          <p:nvPr>
            <p:ph type="sldNum" sz="quarter" idx="12"/>
          </p:nvPr>
        </p:nvSpPr>
        <p:spPr>
          <a:xfrm>
            <a:off x="4648200" y="6324600"/>
            <a:ext cx="1295400" cy="365125"/>
          </a:xfrm>
          <a:prstGeom prst="rect">
            <a:avLst/>
          </a:prstGeom>
        </p:spPr>
        <p:txBody>
          <a:bodyPr anchor="t"/>
          <a:lstStyle>
            <a:lvl1pPr>
              <a:defRPr>
                <a:solidFill>
                  <a:srgbClr val="FF9B26"/>
                </a:solidFill>
                <a:latin typeface="Century Gothic" pitchFamily="34" charset="0"/>
              </a:defRPr>
            </a:lvl1pPr>
          </a:lstStyle>
          <a:p>
            <a:fld id="{3178CFF5-1EF5-4FDA-A119-3041D8D196A5}" type="slidenum">
              <a:rPr lang="en-US" smtClean="0"/>
              <a:pPr/>
              <a:t>‹#›</a:t>
            </a:fld>
            <a:endParaRPr lang="en-US"/>
          </a:p>
        </p:txBody>
      </p:sp>
    </p:spTree>
    <p:extLst>
      <p:ext uri="{BB962C8B-B14F-4D97-AF65-F5344CB8AC3E}">
        <p14:creationId xmlns:p14="http://schemas.microsoft.com/office/powerpoint/2010/main" val="25301055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2_Black_Safety Moment-White Typ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130425"/>
            <a:ext cx="8153400" cy="1470025"/>
          </a:xfrm>
          <a:prstGeom prst="rect">
            <a:avLst/>
          </a:prstGeom>
        </p:spPr>
        <p:txBody>
          <a:bodyPr anchor="t"/>
          <a:lstStyle>
            <a:lvl1pPr algn="l">
              <a:defRPr>
                <a:solidFill>
                  <a:schemeClr val="bg1"/>
                </a:solidFill>
                <a:latin typeface="Century Gothic" pitchFamily="34" charset="0"/>
              </a:defRPr>
            </a:lvl1pPr>
          </a:lstStyle>
          <a:p>
            <a:r>
              <a:rPr lang="en-US" dirty="0"/>
              <a:t>Safety Moment</a:t>
            </a:r>
          </a:p>
        </p:txBody>
      </p:sp>
      <p:sp>
        <p:nvSpPr>
          <p:cNvPr id="3" name="Subtitle 2"/>
          <p:cNvSpPr>
            <a:spLocks noGrp="1"/>
          </p:cNvSpPr>
          <p:nvPr>
            <p:ph type="subTitle" idx="1"/>
          </p:nvPr>
        </p:nvSpPr>
        <p:spPr>
          <a:xfrm>
            <a:off x="457200" y="3886200"/>
            <a:ext cx="8153400" cy="1752600"/>
          </a:xfrm>
        </p:spPr>
        <p:txBody>
          <a:bodyPr anchor="t"/>
          <a:lstStyle>
            <a:lvl1pPr marL="0" indent="0" algn="l">
              <a:buNone/>
              <a:defRPr>
                <a:solidFill>
                  <a:schemeClr val="bg1"/>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9" name="Date Placeholder 1"/>
          <p:cNvSpPr>
            <a:spLocks noGrp="1"/>
          </p:cNvSpPr>
          <p:nvPr>
            <p:ph type="dt" sz="half" idx="10"/>
          </p:nvPr>
        </p:nvSpPr>
        <p:spPr>
          <a:xfrm>
            <a:off x="3352800" y="6324600"/>
            <a:ext cx="1295400" cy="365125"/>
          </a:xfrm>
          <a:prstGeom prst="rect">
            <a:avLst/>
          </a:prstGeom>
        </p:spPr>
        <p:txBody>
          <a:bodyPr anchor="t"/>
          <a:lstStyle>
            <a:lvl1pPr>
              <a:defRPr>
                <a:solidFill>
                  <a:schemeClr val="bg1"/>
                </a:solidFill>
                <a:latin typeface="Century Gothic" pitchFamily="34" charset="0"/>
              </a:defRPr>
            </a:lvl1pPr>
          </a:lstStyle>
          <a:p>
            <a:fld id="{5620D1E8-036D-45B0-B442-4169D32A137A}" type="datetimeFigureOut">
              <a:rPr lang="en-US" smtClean="0"/>
              <a:pPr/>
              <a:t>9/1/2016</a:t>
            </a:fld>
            <a:endParaRPr lang="en-US"/>
          </a:p>
        </p:txBody>
      </p:sp>
      <p:sp>
        <p:nvSpPr>
          <p:cNvPr id="10" name="Footer Placeholder 2"/>
          <p:cNvSpPr>
            <a:spLocks noGrp="1"/>
          </p:cNvSpPr>
          <p:nvPr>
            <p:ph type="ftr" sz="quarter" idx="11"/>
          </p:nvPr>
        </p:nvSpPr>
        <p:spPr>
          <a:xfrm>
            <a:off x="457200" y="6324600"/>
            <a:ext cx="2895600" cy="365125"/>
          </a:xfrm>
          <a:prstGeom prst="rect">
            <a:avLst/>
          </a:prstGeom>
        </p:spPr>
        <p:txBody>
          <a:bodyPr anchor="t"/>
          <a:lstStyle>
            <a:lvl1pPr>
              <a:defRPr>
                <a:solidFill>
                  <a:schemeClr val="bg1"/>
                </a:solidFill>
                <a:latin typeface="Century Gothic" pitchFamily="34" charset="0"/>
              </a:defRPr>
            </a:lvl1pPr>
          </a:lstStyle>
          <a:p>
            <a:endParaRPr lang="en-US"/>
          </a:p>
        </p:txBody>
      </p:sp>
      <p:sp>
        <p:nvSpPr>
          <p:cNvPr id="11" name="Slide Number Placeholder 3"/>
          <p:cNvSpPr>
            <a:spLocks noGrp="1"/>
          </p:cNvSpPr>
          <p:nvPr>
            <p:ph type="sldNum" sz="quarter" idx="12"/>
          </p:nvPr>
        </p:nvSpPr>
        <p:spPr>
          <a:xfrm>
            <a:off x="4648200" y="6324600"/>
            <a:ext cx="1295400" cy="365125"/>
          </a:xfrm>
          <a:prstGeom prst="rect">
            <a:avLst/>
          </a:prstGeom>
        </p:spPr>
        <p:txBody>
          <a:bodyPr anchor="t"/>
          <a:lstStyle>
            <a:lvl1pPr>
              <a:defRPr>
                <a:solidFill>
                  <a:srgbClr val="FF9B26"/>
                </a:solidFill>
                <a:latin typeface="Century Gothic" pitchFamily="34" charset="0"/>
              </a:defRPr>
            </a:lvl1pPr>
          </a:lstStyle>
          <a:p>
            <a:fld id="{3178CFF5-1EF5-4FDA-A119-3041D8D196A5}" type="slidenum">
              <a:rPr lang="en-US" smtClean="0"/>
              <a:pPr/>
              <a:t>‹#›</a:t>
            </a:fld>
            <a:endParaRPr lang="en-US"/>
          </a:p>
        </p:txBody>
      </p:sp>
      <p:sp>
        <p:nvSpPr>
          <p:cNvPr id="16" name="Freeform 7"/>
          <p:cNvSpPr>
            <a:spLocks noEditPoints="1"/>
          </p:cNvSpPr>
          <p:nvPr userDrawn="1"/>
        </p:nvSpPr>
        <p:spPr bwMode="auto">
          <a:xfrm>
            <a:off x="533400" y="926568"/>
            <a:ext cx="1148127" cy="1207031"/>
          </a:xfrm>
          <a:custGeom>
            <a:avLst/>
            <a:gdLst>
              <a:gd name="T0" fmla="*/ 469 w 487"/>
              <a:gd name="T1" fmla="*/ 421 h 512"/>
              <a:gd name="T2" fmla="*/ 417 w 487"/>
              <a:gd name="T3" fmla="*/ 421 h 512"/>
              <a:gd name="T4" fmla="*/ 274 w 487"/>
              <a:gd name="T5" fmla="*/ 11 h 512"/>
              <a:gd name="T6" fmla="*/ 258 w 487"/>
              <a:gd name="T7" fmla="*/ 0 h 512"/>
              <a:gd name="T8" fmla="*/ 229 w 487"/>
              <a:gd name="T9" fmla="*/ 0 h 512"/>
              <a:gd name="T10" fmla="*/ 213 w 487"/>
              <a:gd name="T11" fmla="*/ 11 h 512"/>
              <a:gd name="T12" fmla="*/ 70 w 487"/>
              <a:gd name="T13" fmla="*/ 421 h 512"/>
              <a:gd name="T14" fmla="*/ 18 w 487"/>
              <a:gd name="T15" fmla="*/ 421 h 512"/>
              <a:gd name="T16" fmla="*/ 0 w 487"/>
              <a:gd name="T17" fmla="*/ 438 h 512"/>
              <a:gd name="T18" fmla="*/ 0 w 487"/>
              <a:gd name="T19" fmla="*/ 495 h 512"/>
              <a:gd name="T20" fmla="*/ 18 w 487"/>
              <a:gd name="T21" fmla="*/ 512 h 512"/>
              <a:gd name="T22" fmla="*/ 469 w 487"/>
              <a:gd name="T23" fmla="*/ 512 h 512"/>
              <a:gd name="T24" fmla="*/ 487 w 487"/>
              <a:gd name="T25" fmla="*/ 495 h 512"/>
              <a:gd name="T26" fmla="*/ 487 w 487"/>
              <a:gd name="T27" fmla="*/ 438 h 512"/>
              <a:gd name="T28" fmla="*/ 469 w 487"/>
              <a:gd name="T29" fmla="*/ 421 h 512"/>
              <a:gd name="T30" fmla="*/ 452 w 487"/>
              <a:gd name="T31" fmla="*/ 477 h 512"/>
              <a:gd name="T32" fmla="*/ 35 w 487"/>
              <a:gd name="T33" fmla="*/ 477 h 512"/>
              <a:gd name="T34" fmla="*/ 35 w 487"/>
              <a:gd name="T35" fmla="*/ 456 h 512"/>
              <a:gd name="T36" fmla="*/ 82 w 487"/>
              <a:gd name="T37" fmla="*/ 456 h 512"/>
              <a:gd name="T38" fmla="*/ 99 w 487"/>
              <a:gd name="T39" fmla="*/ 444 h 512"/>
              <a:gd name="T40" fmla="*/ 142 w 487"/>
              <a:gd name="T41" fmla="*/ 321 h 512"/>
              <a:gd name="T42" fmla="*/ 235 w 487"/>
              <a:gd name="T43" fmla="*/ 321 h 512"/>
              <a:gd name="T44" fmla="*/ 252 w 487"/>
              <a:gd name="T45" fmla="*/ 304 h 512"/>
              <a:gd name="T46" fmla="*/ 235 w 487"/>
              <a:gd name="T47" fmla="*/ 286 h 512"/>
              <a:gd name="T48" fmla="*/ 154 w 487"/>
              <a:gd name="T49" fmla="*/ 286 h 512"/>
              <a:gd name="T50" fmla="*/ 181 w 487"/>
              <a:gd name="T51" fmla="*/ 207 h 512"/>
              <a:gd name="T52" fmla="*/ 235 w 487"/>
              <a:gd name="T53" fmla="*/ 207 h 512"/>
              <a:gd name="T54" fmla="*/ 252 w 487"/>
              <a:gd name="T55" fmla="*/ 190 h 512"/>
              <a:gd name="T56" fmla="*/ 235 w 487"/>
              <a:gd name="T57" fmla="*/ 172 h 512"/>
              <a:gd name="T58" fmla="*/ 194 w 487"/>
              <a:gd name="T59" fmla="*/ 172 h 512"/>
              <a:gd name="T60" fmla="*/ 242 w 487"/>
              <a:gd name="T61" fmla="*/ 35 h 512"/>
              <a:gd name="T62" fmla="*/ 245 w 487"/>
              <a:gd name="T63" fmla="*/ 35 h 512"/>
              <a:gd name="T64" fmla="*/ 388 w 487"/>
              <a:gd name="T65" fmla="*/ 444 h 512"/>
              <a:gd name="T66" fmla="*/ 405 w 487"/>
              <a:gd name="T67" fmla="*/ 456 h 512"/>
              <a:gd name="T68" fmla="*/ 452 w 487"/>
              <a:gd name="T69" fmla="*/ 456 h 512"/>
              <a:gd name="T70" fmla="*/ 452 w 487"/>
              <a:gd name="T71" fmla="*/ 4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7" h="512">
                <a:moveTo>
                  <a:pt x="469" y="421"/>
                </a:moveTo>
                <a:cubicBezTo>
                  <a:pt x="417" y="421"/>
                  <a:pt x="417" y="421"/>
                  <a:pt x="417" y="421"/>
                </a:cubicBezTo>
                <a:cubicBezTo>
                  <a:pt x="274" y="11"/>
                  <a:pt x="274" y="11"/>
                  <a:pt x="274" y="11"/>
                </a:cubicBezTo>
                <a:cubicBezTo>
                  <a:pt x="272" y="4"/>
                  <a:pt x="265" y="0"/>
                  <a:pt x="258" y="0"/>
                </a:cubicBezTo>
                <a:cubicBezTo>
                  <a:pt x="229" y="0"/>
                  <a:pt x="229" y="0"/>
                  <a:pt x="229" y="0"/>
                </a:cubicBezTo>
                <a:cubicBezTo>
                  <a:pt x="222" y="0"/>
                  <a:pt x="215" y="4"/>
                  <a:pt x="213" y="11"/>
                </a:cubicBezTo>
                <a:cubicBezTo>
                  <a:pt x="70" y="421"/>
                  <a:pt x="70" y="421"/>
                  <a:pt x="70" y="421"/>
                </a:cubicBezTo>
                <a:cubicBezTo>
                  <a:pt x="18" y="421"/>
                  <a:pt x="18" y="421"/>
                  <a:pt x="18" y="421"/>
                </a:cubicBezTo>
                <a:cubicBezTo>
                  <a:pt x="8" y="421"/>
                  <a:pt x="0" y="429"/>
                  <a:pt x="0" y="438"/>
                </a:cubicBezTo>
                <a:cubicBezTo>
                  <a:pt x="0" y="495"/>
                  <a:pt x="0" y="495"/>
                  <a:pt x="0" y="495"/>
                </a:cubicBezTo>
                <a:cubicBezTo>
                  <a:pt x="0" y="504"/>
                  <a:pt x="8" y="512"/>
                  <a:pt x="18" y="512"/>
                </a:cubicBezTo>
                <a:cubicBezTo>
                  <a:pt x="469" y="512"/>
                  <a:pt x="469" y="512"/>
                  <a:pt x="469" y="512"/>
                </a:cubicBezTo>
                <a:cubicBezTo>
                  <a:pt x="479" y="512"/>
                  <a:pt x="487" y="504"/>
                  <a:pt x="487" y="495"/>
                </a:cubicBezTo>
                <a:cubicBezTo>
                  <a:pt x="487" y="438"/>
                  <a:pt x="487" y="438"/>
                  <a:pt x="487" y="438"/>
                </a:cubicBezTo>
                <a:cubicBezTo>
                  <a:pt x="487" y="429"/>
                  <a:pt x="479" y="421"/>
                  <a:pt x="469" y="421"/>
                </a:cubicBezTo>
                <a:close/>
                <a:moveTo>
                  <a:pt x="452" y="477"/>
                </a:moveTo>
                <a:cubicBezTo>
                  <a:pt x="35" y="477"/>
                  <a:pt x="35" y="477"/>
                  <a:pt x="35" y="477"/>
                </a:cubicBezTo>
                <a:cubicBezTo>
                  <a:pt x="35" y="456"/>
                  <a:pt x="35" y="456"/>
                  <a:pt x="35" y="456"/>
                </a:cubicBezTo>
                <a:cubicBezTo>
                  <a:pt x="82" y="456"/>
                  <a:pt x="82" y="456"/>
                  <a:pt x="82" y="456"/>
                </a:cubicBezTo>
                <a:cubicBezTo>
                  <a:pt x="90" y="456"/>
                  <a:pt x="96" y="451"/>
                  <a:pt x="99" y="444"/>
                </a:cubicBezTo>
                <a:cubicBezTo>
                  <a:pt x="142" y="321"/>
                  <a:pt x="142" y="321"/>
                  <a:pt x="142" y="321"/>
                </a:cubicBezTo>
                <a:cubicBezTo>
                  <a:pt x="235" y="321"/>
                  <a:pt x="235" y="321"/>
                  <a:pt x="235" y="321"/>
                </a:cubicBezTo>
                <a:cubicBezTo>
                  <a:pt x="244" y="321"/>
                  <a:pt x="252" y="313"/>
                  <a:pt x="252" y="304"/>
                </a:cubicBezTo>
                <a:cubicBezTo>
                  <a:pt x="252" y="294"/>
                  <a:pt x="244" y="286"/>
                  <a:pt x="235" y="286"/>
                </a:cubicBezTo>
                <a:cubicBezTo>
                  <a:pt x="154" y="286"/>
                  <a:pt x="154" y="286"/>
                  <a:pt x="154" y="286"/>
                </a:cubicBezTo>
                <a:cubicBezTo>
                  <a:pt x="181" y="207"/>
                  <a:pt x="181" y="207"/>
                  <a:pt x="181" y="207"/>
                </a:cubicBezTo>
                <a:cubicBezTo>
                  <a:pt x="235" y="207"/>
                  <a:pt x="235" y="207"/>
                  <a:pt x="235" y="207"/>
                </a:cubicBezTo>
                <a:cubicBezTo>
                  <a:pt x="244" y="207"/>
                  <a:pt x="252" y="199"/>
                  <a:pt x="252" y="190"/>
                </a:cubicBezTo>
                <a:cubicBezTo>
                  <a:pt x="252" y="180"/>
                  <a:pt x="244" y="172"/>
                  <a:pt x="235" y="172"/>
                </a:cubicBezTo>
                <a:cubicBezTo>
                  <a:pt x="194" y="172"/>
                  <a:pt x="194" y="172"/>
                  <a:pt x="194" y="172"/>
                </a:cubicBezTo>
                <a:cubicBezTo>
                  <a:pt x="242" y="35"/>
                  <a:pt x="242" y="35"/>
                  <a:pt x="242" y="35"/>
                </a:cubicBezTo>
                <a:cubicBezTo>
                  <a:pt x="245" y="35"/>
                  <a:pt x="245" y="35"/>
                  <a:pt x="245" y="35"/>
                </a:cubicBezTo>
                <a:cubicBezTo>
                  <a:pt x="388" y="444"/>
                  <a:pt x="388" y="444"/>
                  <a:pt x="388" y="444"/>
                </a:cubicBezTo>
                <a:cubicBezTo>
                  <a:pt x="391" y="451"/>
                  <a:pt x="397" y="456"/>
                  <a:pt x="405" y="456"/>
                </a:cubicBezTo>
                <a:cubicBezTo>
                  <a:pt x="452" y="456"/>
                  <a:pt x="452" y="456"/>
                  <a:pt x="452" y="456"/>
                </a:cubicBezTo>
                <a:lnTo>
                  <a:pt x="452" y="4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567201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White Agenda-Red Type">
    <p:spTree>
      <p:nvGrpSpPr>
        <p:cNvPr id="1" name=""/>
        <p:cNvGrpSpPr/>
        <p:nvPr/>
      </p:nvGrpSpPr>
      <p:grpSpPr>
        <a:xfrm>
          <a:off x="0" y="0"/>
          <a:ext cx="0" cy="0"/>
          <a:chOff x="0" y="0"/>
          <a:chExt cx="0" cy="0"/>
        </a:xfrm>
      </p:grpSpPr>
      <p:sp>
        <p:nvSpPr>
          <p:cNvPr id="20" name="Title 9"/>
          <p:cNvSpPr>
            <a:spLocks noGrp="1"/>
          </p:cNvSpPr>
          <p:nvPr>
            <p:ph type="title"/>
          </p:nvPr>
        </p:nvSpPr>
        <p:spPr>
          <a:xfrm>
            <a:off x="457200" y="3048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rgbClr val="D71923"/>
                </a:solidFill>
                <a:latin typeface="Century Gothic" pitchFamily="34" charset="0"/>
                <a:ea typeface="+mn-ea"/>
                <a:cs typeface="+mn-cs"/>
              </a:defRPr>
            </a:lvl1pPr>
          </a:lstStyle>
          <a:p>
            <a:r>
              <a:rPr lang="en-US" dirty="0"/>
              <a:t>Click to edit Master title style</a:t>
            </a:r>
          </a:p>
        </p:txBody>
      </p:sp>
      <p:sp>
        <p:nvSpPr>
          <p:cNvPr id="23" name="Text Placeholder 22"/>
          <p:cNvSpPr>
            <a:spLocks noGrp="1"/>
          </p:cNvSpPr>
          <p:nvPr>
            <p:ph type="body" sz="quarter" idx="10"/>
          </p:nvPr>
        </p:nvSpPr>
        <p:spPr>
          <a:xfrm>
            <a:off x="457200" y="2819400"/>
            <a:ext cx="8382000" cy="1938992"/>
          </a:xfrm>
          <a:noFill/>
        </p:spPr>
        <p:txBody>
          <a:bodyPr vert="horz" wrap="square" lIns="91440" tIns="45720" rIns="91440" bIns="45720" rtlCol="0" anchor="t">
            <a:spAutoFit/>
          </a:bodyPr>
          <a:lstStyle>
            <a:lvl1pPr marL="182880" indent="-514350">
              <a:lnSpc>
                <a:spcPct val="200000"/>
              </a:lnSpc>
              <a:spcAft>
                <a:spcPts val="600"/>
              </a:spcAft>
              <a:buFont typeface="+mj-lt"/>
              <a:buAutoNum type="arabicPeriod"/>
              <a:defRPr kumimoji="0" lang="en-US" sz="2400" b="1" i="0" u="none" strike="noStrike" kern="1200" cap="none" spc="0" normalizeH="0" baseline="0" noProof="0" dirty="0" smtClean="0">
                <a:ln>
                  <a:noFill/>
                </a:ln>
                <a:solidFill>
                  <a:srgbClr val="D71923"/>
                </a:solidFill>
                <a:effectLst/>
                <a:uLnTx/>
                <a:uFillTx/>
                <a:latin typeface="Century Gothic" pitchFamily="34" charset="0"/>
                <a:ea typeface="+mn-ea"/>
                <a:cs typeface="+mn-cs"/>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marL="1143000" marR="0" lvl="0"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Click to edit Master text styles</a:t>
            </a:r>
          </a:p>
          <a:p>
            <a:pPr marL="1143000" marR="0" lvl="1"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Second level</a:t>
            </a:r>
          </a:p>
          <a:p>
            <a:pPr marL="1143000" marR="0" lvl="2"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Third level</a:t>
            </a:r>
          </a:p>
          <a:p>
            <a:pPr marL="1143000" marR="0" lvl="3"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Fourth level</a:t>
            </a:r>
          </a:p>
          <a:p>
            <a:pPr marL="1143000" marR="0" lvl="4"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Fifth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39" cy="365489"/>
          </a:xfrm>
          <a:prstGeom prst="rect">
            <a:avLst/>
          </a:prstGeom>
        </p:spPr>
      </p:pic>
    </p:spTree>
    <p:extLst>
      <p:ext uri="{BB962C8B-B14F-4D97-AF65-F5344CB8AC3E}">
        <p14:creationId xmlns:p14="http://schemas.microsoft.com/office/powerpoint/2010/main" val="3310033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y Title Only-White Type">
    <p:bg>
      <p:bgPr>
        <a:solidFill>
          <a:srgbClr val="8B837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t"/>
          <a:lstStyle>
            <a:lvl1pPr algn="l">
              <a:defRPr>
                <a:solidFill>
                  <a:schemeClr val="bg1"/>
                </a:solidFill>
                <a:latin typeface="Century Gothic" pitchFamily="34" charset="0"/>
              </a:defRPr>
            </a:lvl1pPr>
          </a:lstStyle>
          <a:p>
            <a:r>
              <a:rPr lang="en-US"/>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9" name="Text Placeholder 8"/>
          <p:cNvSpPr>
            <a:spLocks noGrp="1"/>
          </p:cNvSpPr>
          <p:nvPr>
            <p:ph type="body" sz="quarter" idx="13" hasCustomPrompt="1"/>
          </p:nvPr>
        </p:nvSpPr>
        <p:spPr>
          <a:xfrm>
            <a:off x="457200" y="2133600"/>
            <a:ext cx="3048000" cy="914400"/>
          </a:xfrm>
        </p:spPr>
        <p:txBody>
          <a:bodyPr>
            <a:normAutofit/>
          </a:bodyPr>
          <a:lstStyle>
            <a:lvl1pPr>
              <a:buNone/>
              <a:defRPr sz="1400" b="1">
                <a:solidFill>
                  <a:schemeClr val="bg1"/>
                </a:solidFill>
              </a:defRPr>
            </a:lvl1pPr>
          </a:lstStyle>
          <a:p>
            <a:pPr lvl="0"/>
            <a:r>
              <a:rPr lang="en-US" dirty="0"/>
              <a:t>Click to edit text </a:t>
            </a:r>
          </a:p>
        </p:txBody>
      </p:sp>
      <p:sp>
        <p:nvSpPr>
          <p:cNvPr id="10" name="Text Placeholder 8"/>
          <p:cNvSpPr>
            <a:spLocks noGrp="1"/>
          </p:cNvSpPr>
          <p:nvPr>
            <p:ph type="body" sz="quarter" idx="14" hasCustomPrompt="1"/>
          </p:nvPr>
        </p:nvSpPr>
        <p:spPr>
          <a:xfrm>
            <a:off x="457200" y="5029200"/>
            <a:ext cx="3048000" cy="914400"/>
          </a:xfrm>
        </p:spPr>
        <p:txBody>
          <a:bodyPr>
            <a:normAutofit/>
          </a:bodyPr>
          <a:lstStyle>
            <a:lvl1pPr>
              <a:buNone/>
              <a:defRPr sz="1400" b="1">
                <a:solidFill>
                  <a:schemeClr val="bg1"/>
                </a:solidFill>
              </a:defRPr>
            </a:lvl1pPr>
          </a:lstStyle>
          <a:p>
            <a:pPr lvl="0"/>
            <a:r>
              <a:rPr lang="en-US" dirty="0"/>
              <a:t>Click to edit text </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Gradient Agenda-White Typ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22"/>
          <p:cNvSpPr>
            <a:spLocks noGrp="1"/>
          </p:cNvSpPr>
          <p:nvPr>
            <p:ph type="body" sz="quarter" idx="10"/>
          </p:nvPr>
        </p:nvSpPr>
        <p:spPr>
          <a:xfrm>
            <a:off x="457200" y="2819400"/>
            <a:ext cx="8382000" cy="1938992"/>
          </a:xfrm>
          <a:noFill/>
        </p:spPr>
        <p:txBody>
          <a:bodyPr vert="horz" wrap="square" lIns="91440" tIns="45720" rIns="91440" bIns="45720" rtlCol="0" anchor="t">
            <a:spAutoFit/>
          </a:bodyPr>
          <a:lstStyle>
            <a:lvl1pPr marL="182880" indent="-514350">
              <a:lnSpc>
                <a:spcPct val="200000"/>
              </a:lnSpc>
              <a:spcAft>
                <a:spcPts val="600"/>
              </a:spcAft>
              <a:buFont typeface="+mj-lt"/>
              <a:buAutoNum type="arabicPeriod"/>
              <a:defRPr kumimoji="0" lang="en-US" sz="2400" b="0" i="0" u="none" strike="noStrike" kern="1200" cap="none" spc="0" normalizeH="0" baseline="0" noProof="0" dirty="0" smtClean="0">
                <a:ln>
                  <a:noFill/>
                </a:ln>
                <a:solidFill>
                  <a:schemeClr val="bg1"/>
                </a:solidFill>
                <a:effectLst/>
                <a:uLnTx/>
                <a:uFillTx/>
                <a:latin typeface="Century Gothic" pitchFamily="34"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1143000" marR="0" lvl="0"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Click to edit Master text styles</a:t>
            </a:r>
          </a:p>
          <a:p>
            <a:pPr marL="1143000" marR="0" lvl="1"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Second level</a:t>
            </a:r>
          </a:p>
          <a:p>
            <a:pPr marL="1143000" marR="0" lvl="2"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Third level</a:t>
            </a:r>
          </a:p>
          <a:p>
            <a:pPr marL="1143000" marR="0" lvl="3"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Fourth level</a:t>
            </a:r>
          </a:p>
          <a:p>
            <a:pPr marL="1143000" marR="0" lvl="4"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Fifth level</a:t>
            </a:r>
          </a:p>
        </p:txBody>
      </p:sp>
      <p:sp>
        <p:nvSpPr>
          <p:cNvPr id="20" name="Title 9"/>
          <p:cNvSpPr>
            <a:spLocks noGrp="1"/>
          </p:cNvSpPr>
          <p:nvPr>
            <p:ph type="title"/>
          </p:nvPr>
        </p:nvSpPr>
        <p:spPr>
          <a:xfrm>
            <a:off x="457200" y="3048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Tree>
    <p:extLst>
      <p:ext uri="{BB962C8B-B14F-4D97-AF65-F5344CB8AC3E}">
        <p14:creationId xmlns:p14="http://schemas.microsoft.com/office/powerpoint/2010/main" val="39855531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Red Agenda-White Type">
    <p:bg>
      <p:bgPr>
        <a:solidFill>
          <a:srgbClr val="D71923"/>
        </a:solidFill>
        <a:effectLst/>
      </p:bgPr>
    </p:bg>
    <p:spTree>
      <p:nvGrpSpPr>
        <p:cNvPr id="1" name=""/>
        <p:cNvGrpSpPr/>
        <p:nvPr/>
      </p:nvGrpSpPr>
      <p:grpSpPr>
        <a:xfrm>
          <a:off x="0" y="0"/>
          <a:ext cx="0" cy="0"/>
          <a:chOff x="0" y="0"/>
          <a:chExt cx="0" cy="0"/>
        </a:xfrm>
      </p:grpSpPr>
      <p:sp>
        <p:nvSpPr>
          <p:cNvPr id="19" name="Text Placeholder 22"/>
          <p:cNvSpPr>
            <a:spLocks noGrp="1"/>
          </p:cNvSpPr>
          <p:nvPr>
            <p:ph type="body" sz="quarter" idx="10"/>
          </p:nvPr>
        </p:nvSpPr>
        <p:spPr>
          <a:xfrm>
            <a:off x="457200" y="2819400"/>
            <a:ext cx="8382000" cy="1938992"/>
          </a:xfrm>
          <a:noFill/>
        </p:spPr>
        <p:txBody>
          <a:bodyPr vert="horz" wrap="square" lIns="91440" tIns="45720" rIns="91440" bIns="45720" rtlCol="0" anchor="t">
            <a:spAutoFit/>
          </a:bodyPr>
          <a:lstStyle>
            <a:lvl1pPr marL="182880" indent="-514350">
              <a:lnSpc>
                <a:spcPct val="200000"/>
              </a:lnSpc>
              <a:spcAft>
                <a:spcPts val="600"/>
              </a:spcAft>
              <a:buFont typeface="+mj-lt"/>
              <a:buAutoNum type="arabicPeriod"/>
              <a:defRPr kumimoji="0" lang="en-US" sz="2400" b="0" i="0" u="none" strike="noStrike" kern="1200" cap="none" spc="0" normalizeH="0" baseline="0" noProof="0" dirty="0" smtClean="0">
                <a:ln>
                  <a:noFill/>
                </a:ln>
                <a:solidFill>
                  <a:schemeClr val="bg1"/>
                </a:solidFill>
                <a:effectLst/>
                <a:uLnTx/>
                <a:uFillTx/>
                <a:latin typeface="Century Gothic" pitchFamily="34"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1143000" marR="0" lvl="0"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Click to edit Master text styles</a:t>
            </a:r>
          </a:p>
          <a:p>
            <a:pPr marL="1143000" marR="0" lvl="1"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Second level</a:t>
            </a:r>
          </a:p>
          <a:p>
            <a:pPr marL="1143000" marR="0" lvl="2"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Third level</a:t>
            </a:r>
          </a:p>
          <a:p>
            <a:pPr marL="1143000" marR="0" lvl="3"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Fourth level</a:t>
            </a:r>
          </a:p>
          <a:p>
            <a:pPr marL="1143000" marR="0" lvl="4"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Fifth level</a:t>
            </a:r>
          </a:p>
        </p:txBody>
      </p:sp>
      <p:sp>
        <p:nvSpPr>
          <p:cNvPr id="20" name="Title 9"/>
          <p:cNvSpPr>
            <a:spLocks noGrp="1"/>
          </p:cNvSpPr>
          <p:nvPr>
            <p:ph type="title"/>
          </p:nvPr>
        </p:nvSpPr>
        <p:spPr>
          <a:xfrm>
            <a:off x="457200" y="3048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Tree>
    <p:extLst>
      <p:ext uri="{BB962C8B-B14F-4D97-AF65-F5344CB8AC3E}">
        <p14:creationId xmlns:p14="http://schemas.microsoft.com/office/powerpoint/2010/main" val="17492191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ck Agenda-White Type">
    <p:bg>
      <p:bgPr>
        <a:solidFill>
          <a:schemeClr val="tx1"/>
        </a:solidFill>
        <a:effectLst/>
      </p:bgPr>
    </p:bg>
    <p:spTree>
      <p:nvGrpSpPr>
        <p:cNvPr id="1" name=""/>
        <p:cNvGrpSpPr/>
        <p:nvPr/>
      </p:nvGrpSpPr>
      <p:grpSpPr>
        <a:xfrm>
          <a:off x="0" y="0"/>
          <a:ext cx="0" cy="0"/>
          <a:chOff x="0" y="0"/>
          <a:chExt cx="0" cy="0"/>
        </a:xfrm>
      </p:grpSpPr>
      <p:sp>
        <p:nvSpPr>
          <p:cNvPr id="19" name="Text Placeholder 22"/>
          <p:cNvSpPr>
            <a:spLocks noGrp="1"/>
          </p:cNvSpPr>
          <p:nvPr>
            <p:ph type="body" sz="quarter" idx="10"/>
          </p:nvPr>
        </p:nvSpPr>
        <p:spPr>
          <a:xfrm>
            <a:off x="457200" y="2819400"/>
            <a:ext cx="8382000" cy="1938992"/>
          </a:xfrm>
          <a:noFill/>
        </p:spPr>
        <p:txBody>
          <a:bodyPr vert="horz" wrap="square" lIns="91440" tIns="45720" rIns="91440" bIns="45720" rtlCol="0" anchor="t">
            <a:spAutoFit/>
          </a:bodyPr>
          <a:lstStyle>
            <a:lvl1pPr marL="182880" indent="-514350">
              <a:lnSpc>
                <a:spcPct val="200000"/>
              </a:lnSpc>
              <a:spcAft>
                <a:spcPts val="600"/>
              </a:spcAft>
              <a:buFont typeface="+mj-lt"/>
              <a:buAutoNum type="arabicPeriod"/>
              <a:defRPr kumimoji="0" lang="en-US" sz="2400" b="0" i="0" u="none" strike="noStrike" kern="1200" cap="none" spc="0" normalizeH="0" baseline="0" noProof="0" dirty="0" smtClean="0">
                <a:ln>
                  <a:noFill/>
                </a:ln>
                <a:solidFill>
                  <a:schemeClr val="bg1"/>
                </a:solidFill>
                <a:effectLst/>
                <a:uLnTx/>
                <a:uFillTx/>
                <a:latin typeface="Century Gothic" pitchFamily="34"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1143000" marR="0" lvl="0"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Click to edit Master text styles</a:t>
            </a:r>
          </a:p>
          <a:p>
            <a:pPr marL="1143000" marR="0" lvl="1"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Second level</a:t>
            </a:r>
          </a:p>
          <a:p>
            <a:pPr marL="1143000" marR="0" lvl="2"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Third level</a:t>
            </a:r>
          </a:p>
          <a:p>
            <a:pPr marL="1143000" marR="0" lvl="3"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Fourth level</a:t>
            </a:r>
          </a:p>
          <a:p>
            <a:pPr marL="1143000" marR="0" lvl="4" indent="-1143000" algn="l" defTabSz="914400" rtl="0" eaLnBrk="1" fontAlgn="auto" latinLnBrk="0" hangingPunct="1">
              <a:lnSpc>
                <a:spcPct val="100000"/>
              </a:lnSpc>
              <a:spcBef>
                <a:spcPct val="0"/>
              </a:spcBef>
              <a:spcAft>
                <a:spcPts val="0"/>
              </a:spcAft>
              <a:buClrTx/>
              <a:buSzPct val="250000"/>
              <a:buFont typeface="+mj-lt"/>
              <a:buAutoNum type="arabicPeriod"/>
              <a:tabLst/>
              <a:defRPr/>
            </a:pPr>
            <a:r>
              <a:rPr lang="en-US" dirty="0"/>
              <a:t>Fifth level</a:t>
            </a:r>
          </a:p>
        </p:txBody>
      </p:sp>
      <p:sp>
        <p:nvSpPr>
          <p:cNvPr id="20" name="Title 9"/>
          <p:cNvSpPr>
            <a:spLocks noGrp="1"/>
          </p:cNvSpPr>
          <p:nvPr>
            <p:ph type="title"/>
          </p:nvPr>
        </p:nvSpPr>
        <p:spPr>
          <a:xfrm>
            <a:off x="457200" y="3048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Tree>
    <p:extLst>
      <p:ext uri="{BB962C8B-B14F-4D97-AF65-F5344CB8AC3E}">
        <p14:creationId xmlns:p14="http://schemas.microsoft.com/office/powerpoint/2010/main" val="40845978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lor Section Title #-White Type">
    <p:bg>
      <p:bgPr>
        <a:solidFill>
          <a:srgbClr val="D71923"/>
        </a:solid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1295400" y="511314"/>
            <a:ext cx="7848600" cy="707886"/>
          </a:xfrm>
          <a:prstGeom prst="rect">
            <a:avLst/>
          </a:prstGeom>
          <a:noFill/>
        </p:spPr>
        <p:txBody>
          <a:bodyPr wrap="square" rtlCol="0">
            <a:spAutoFit/>
          </a:bodyPr>
          <a:lstStyle>
            <a:lvl1pPr marL="1143000" indent="-1143000" algn="l" defTabSz="914400" rtl="0" eaLnBrk="1" latinLnBrk="0" hangingPunct="1">
              <a:buSzPct val="150000"/>
              <a:buFont typeface="+mj-lt"/>
              <a:buNone/>
              <a:defRPr lang="en-US" sz="4000" b="1"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sp>
        <p:nvSpPr>
          <p:cNvPr id="14" name="Text Placeholder 13"/>
          <p:cNvSpPr>
            <a:spLocks noGrp="1"/>
          </p:cNvSpPr>
          <p:nvPr>
            <p:ph type="body" sz="quarter" idx="10"/>
          </p:nvPr>
        </p:nvSpPr>
        <p:spPr>
          <a:xfrm>
            <a:off x="533400" y="1524000"/>
            <a:ext cx="8153400" cy="2923877"/>
          </a:xfrm>
          <a:noFill/>
        </p:spPr>
        <p:txBody>
          <a:bodyPr wrap="square" rtlCol="0">
            <a:spAutoFit/>
          </a:bodyPr>
          <a:lstStyle>
            <a:lvl1pPr marL="0" algn="l" defTabSz="914400" rtl="0" eaLnBrk="1" latinLnBrk="0" hangingPunct="1">
              <a:buNone/>
              <a:defRPr lang="en-US" sz="4000" kern="1200" smtClean="0">
                <a:solidFill>
                  <a:schemeClr val="bg1"/>
                </a:solidFill>
                <a:latin typeface="Century Gothic" pitchFamily="34" charset="0"/>
                <a:ea typeface="+mn-ea"/>
                <a:cs typeface="+mn-cs"/>
              </a:defRPr>
            </a:lvl1pPr>
            <a:lvl2pPr marL="0" algn="l" defTabSz="914400" rtl="0" eaLnBrk="1" latinLnBrk="0" hangingPunct="1">
              <a:tabLst>
                <a:tab pos="1377950" algn="l"/>
              </a:tabLst>
              <a:defRPr lang="en-US" sz="4000" kern="1200" smtClean="0">
                <a:solidFill>
                  <a:schemeClr val="bg1"/>
                </a:solidFill>
                <a:latin typeface="Century Gothic" pitchFamily="34" charset="0"/>
                <a:ea typeface="+mn-ea"/>
                <a:cs typeface="+mn-cs"/>
              </a:defRPr>
            </a:lvl2pPr>
            <a:lvl3pPr marL="911225" indent="-228600" algn="l" defTabSz="914400" rtl="0" eaLnBrk="1" latinLnBrk="0" hangingPunct="1">
              <a:defRPr lang="en-US" sz="4000" kern="1200" smtClean="0">
                <a:solidFill>
                  <a:schemeClr val="bg1"/>
                </a:solidFill>
                <a:latin typeface="Century Gothic" pitchFamily="34" charset="0"/>
                <a:ea typeface="+mn-ea"/>
                <a:cs typeface="+mn-cs"/>
              </a:defRPr>
            </a:lvl3pPr>
            <a:lvl4pPr marL="1825625" indent="-228600" algn="l" defTabSz="914400" rtl="0" eaLnBrk="1" latinLnBrk="0" hangingPunct="1">
              <a:defRPr lang="en-US" sz="4000" kern="1200" smtClean="0">
                <a:solidFill>
                  <a:schemeClr val="bg1"/>
                </a:solidFill>
                <a:latin typeface="Century Gothic" pitchFamily="34" charset="0"/>
                <a:ea typeface="+mn-ea"/>
                <a:cs typeface="+mn-cs"/>
              </a:defRPr>
            </a:lvl4pPr>
            <a:lvl5pPr marL="2740025" indent="-228600" algn="l" defTabSz="1651000" rtl="0" eaLnBrk="1" latinLnBrk="0" hangingPunct="1">
              <a:defRPr lang="en-US" sz="4000" kern="1200" dirty="0" smtClean="0">
                <a:solidFill>
                  <a:schemeClr val="bg1"/>
                </a:solidFill>
                <a:latin typeface="Century Gothic"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8" name="Text Placeholder 7"/>
          <p:cNvSpPr>
            <a:spLocks noGrp="1"/>
          </p:cNvSpPr>
          <p:nvPr>
            <p:ph type="body" sz="quarter" idx="11" hasCustomPrompt="1"/>
          </p:nvPr>
        </p:nvSpPr>
        <p:spPr>
          <a:xfrm>
            <a:off x="533400" y="228600"/>
            <a:ext cx="1447800" cy="990600"/>
          </a:xfrm>
        </p:spPr>
        <p:txBody>
          <a:bodyPr>
            <a:noAutofit/>
          </a:bodyPr>
          <a:lstStyle>
            <a:lvl1pPr>
              <a:buNone/>
              <a:defRPr sz="6000" b="1">
                <a:solidFill>
                  <a:schemeClr val="bg1"/>
                </a:solidFill>
              </a:defRPr>
            </a:lvl1pPr>
          </a:lstStyle>
          <a:p>
            <a:pPr lvl="0"/>
            <a:r>
              <a:rPr lang="en-US" dirty="0"/>
              <a:t>#</a:t>
            </a:r>
          </a:p>
        </p:txBody>
      </p:sp>
    </p:spTree>
    <p:extLst>
      <p:ext uri="{BB962C8B-B14F-4D97-AF65-F5344CB8AC3E}">
        <p14:creationId xmlns:p14="http://schemas.microsoft.com/office/powerpoint/2010/main" val="34950290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olor Section_Safety Moment #-White Type">
    <p:bg>
      <p:bgPr>
        <a:solidFill>
          <a:srgbClr val="D71923"/>
        </a:solidFill>
        <a:effectLst/>
      </p:bgPr>
    </p:bg>
    <p:spTree>
      <p:nvGrpSpPr>
        <p:cNvPr id="1" name=""/>
        <p:cNvGrpSpPr/>
        <p:nvPr/>
      </p:nvGrpSpPr>
      <p:grpSpPr>
        <a:xfrm>
          <a:off x="0" y="0"/>
          <a:ext cx="0" cy="0"/>
          <a:chOff x="0" y="0"/>
          <a:chExt cx="0" cy="0"/>
        </a:xfrm>
      </p:grpSpPr>
      <p:sp>
        <p:nvSpPr>
          <p:cNvPr id="12" name="Title 11"/>
          <p:cNvSpPr>
            <a:spLocks noGrp="1"/>
          </p:cNvSpPr>
          <p:nvPr>
            <p:ph type="title" hasCustomPrompt="1"/>
          </p:nvPr>
        </p:nvSpPr>
        <p:spPr>
          <a:xfrm>
            <a:off x="1295400" y="511314"/>
            <a:ext cx="7848600" cy="707886"/>
          </a:xfrm>
          <a:prstGeom prst="rect">
            <a:avLst/>
          </a:prstGeom>
          <a:noFill/>
        </p:spPr>
        <p:txBody>
          <a:bodyPr wrap="square" rtlCol="0">
            <a:spAutoFit/>
          </a:bodyPr>
          <a:lstStyle>
            <a:lvl1pPr marL="1143000" indent="-1143000" algn="l" defTabSz="914400" rtl="0" eaLnBrk="1" latinLnBrk="0" hangingPunct="1">
              <a:buSzPct val="150000"/>
              <a:buFont typeface="+mj-lt"/>
              <a:buNone/>
              <a:defRPr lang="en-US" sz="4000" b="1" kern="1200" dirty="0" smtClean="0">
                <a:solidFill>
                  <a:schemeClr val="bg1"/>
                </a:solidFill>
                <a:latin typeface="Century Gothic" pitchFamily="34" charset="0"/>
                <a:ea typeface="+mn-ea"/>
                <a:cs typeface="+mn-cs"/>
              </a:defRPr>
            </a:lvl1pPr>
          </a:lstStyle>
          <a:p>
            <a:r>
              <a:rPr lang="en-US" dirty="0"/>
              <a:t>Safety Moment</a:t>
            </a:r>
          </a:p>
        </p:txBody>
      </p:sp>
      <p:sp>
        <p:nvSpPr>
          <p:cNvPr id="14" name="Text Placeholder 13"/>
          <p:cNvSpPr>
            <a:spLocks noGrp="1"/>
          </p:cNvSpPr>
          <p:nvPr>
            <p:ph type="body" sz="quarter" idx="10"/>
          </p:nvPr>
        </p:nvSpPr>
        <p:spPr>
          <a:xfrm>
            <a:off x="533400" y="1524000"/>
            <a:ext cx="8153400" cy="2923877"/>
          </a:xfrm>
          <a:noFill/>
        </p:spPr>
        <p:txBody>
          <a:bodyPr wrap="square" rtlCol="0">
            <a:spAutoFit/>
          </a:bodyPr>
          <a:lstStyle>
            <a:lvl1pPr marL="0" algn="l" defTabSz="914400" rtl="0" eaLnBrk="1" latinLnBrk="0" hangingPunct="1">
              <a:buNone/>
              <a:defRPr lang="en-US" sz="4000" kern="1200" smtClean="0">
                <a:solidFill>
                  <a:schemeClr val="bg1"/>
                </a:solidFill>
                <a:latin typeface="Century Gothic" pitchFamily="34" charset="0"/>
                <a:ea typeface="+mn-ea"/>
                <a:cs typeface="+mn-cs"/>
              </a:defRPr>
            </a:lvl1pPr>
            <a:lvl2pPr marL="0" algn="l" defTabSz="914400" rtl="0" eaLnBrk="1" latinLnBrk="0" hangingPunct="1">
              <a:tabLst>
                <a:tab pos="1377950" algn="l"/>
              </a:tabLst>
              <a:defRPr lang="en-US" sz="4000" kern="1200" smtClean="0">
                <a:solidFill>
                  <a:schemeClr val="bg1"/>
                </a:solidFill>
                <a:latin typeface="Century Gothic" pitchFamily="34" charset="0"/>
                <a:ea typeface="+mn-ea"/>
                <a:cs typeface="+mn-cs"/>
              </a:defRPr>
            </a:lvl2pPr>
            <a:lvl3pPr marL="911225" indent="-228600" algn="l" defTabSz="914400" rtl="0" eaLnBrk="1" latinLnBrk="0" hangingPunct="1">
              <a:defRPr lang="en-US" sz="4000" kern="1200" smtClean="0">
                <a:solidFill>
                  <a:schemeClr val="bg1"/>
                </a:solidFill>
                <a:latin typeface="Century Gothic" pitchFamily="34" charset="0"/>
                <a:ea typeface="+mn-ea"/>
                <a:cs typeface="+mn-cs"/>
              </a:defRPr>
            </a:lvl3pPr>
            <a:lvl4pPr marL="1825625" indent="-228600" algn="l" defTabSz="914400" rtl="0" eaLnBrk="1" latinLnBrk="0" hangingPunct="1">
              <a:defRPr lang="en-US" sz="4000" kern="1200" smtClean="0">
                <a:solidFill>
                  <a:schemeClr val="bg1"/>
                </a:solidFill>
                <a:latin typeface="Century Gothic" pitchFamily="34" charset="0"/>
                <a:ea typeface="+mn-ea"/>
                <a:cs typeface="+mn-cs"/>
              </a:defRPr>
            </a:lvl4pPr>
            <a:lvl5pPr marL="2740025" indent="-228600" algn="l" defTabSz="1651000" rtl="0" eaLnBrk="1" latinLnBrk="0" hangingPunct="1">
              <a:defRPr lang="en-US" sz="4000" kern="1200" dirty="0" smtClean="0">
                <a:solidFill>
                  <a:schemeClr val="bg1"/>
                </a:solidFill>
                <a:latin typeface="Century Gothic"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8" name="Text Placeholder 7"/>
          <p:cNvSpPr>
            <a:spLocks noGrp="1"/>
          </p:cNvSpPr>
          <p:nvPr>
            <p:ph type="body" sz="quarter" idx="11" hasCustomPrompt="1"/>
          </p:nvPr>
        </p:nvSpPr>
        <p:spPr>
          <a:xfrm>
            <a:off x="533400" y="228600"/>
            <a:ext cx="1447800" cy="990600"/>
          </a:xfrm>
        </p:spPr>
        <p:txBody>
          <a:bodyPr>
            <a:noAutofit/>
          </a:bodyPr>
          <a:lstStyle>
            <a:lvl1pPr>
              <a:buNone/>
              <a:defRPr sz="6000" b="1">
                <a:solidFill>
                  <a:schemeClr val="bg1"/>
                </a:solidFill>
              </a:defRPr>
            </a:lvl1pPr>
          </a:lstStyle>
          <a:p>
            <a:pPr lvl="0"/>
            <a:r>
              <a:rPr lang="en-US" dirty="0"/>
              <a:t>#</a:t>
            </a:r>
          </a:p>
        </p:txBody>
      </p:sp>
      <p:sp>
        <p:nvSpPr>
          <p:cNvPr id="11" name="Freeform 7"/>
          <p:cNvSpPr>
            <a:spLocks noEditPoints="1"/>
          </p:cNvSpPr>
          <p:nvPr userDrawn="1"/>
        </p:nvSpPr>
        <p:spPr bwMode="auto">
          <a:xfrm>
            <a:off x="495431" y="4495799"/>
            <a:ext cx="1148127" cy="1207031"/>
          </a:xfrm>
          <a:custGeom>
            <a:avLst/>
            <a:gdLst>
              <a:gd name="T0" fmla="*/ 469 w 487"/>
              <a:gd name="T1" fmla="*/ 421 h 512"/>
              <a:gd name="T2" fmla="*/ 417 w 487"/>
              <a:gd name="T3" fmla="*/ 421 h 512"/>
              <a:gd name="T4" fmla="*/ 274 w 487"/>
              <a:gd name="T5" fmla="*/ 11 h 512"/>
              <a:gd name="T6" fmla="*/ 258 w 487"/>
              <a:gd name="T7" fmla="*/ 0 h 512"/>
              <a:gd name="T8" fmla="*/ 229 w 487"/>
              <a:gd name="T9" fmla="*/ 0 h 512"/>
              <a:gd name="T10" fmla="*/ 213 w 487"/>
              <a:gd name="T11" fmla="*/ 11 h 512"/>
              <a:gd name="T12" fmla="*/ 70 w 487"/>
              <a:gd name="T13" fmla="*/ 421 h 512"/>
              <a:gd name="T14" fmla="*/ 18 w 487"/>
              <a:gd name="T15" fmla="*/ 421 h 512"/>
              <a:gd name="T16" fmla="*/ 0 w 487"/>
              <a:gd name="T17" fmla="*/ 438 h 512"/>
              <a:gd name="T18" fmla="*/ 0 w 487"/>
              <a:gd name="T19" fmla="*/ 495 h 512"/>
              <a:gd name="T20" fmla="*/ 18 w 487"/>
              <a:gd name="T21" fmla="*/ 512 h 512"/>
              <a:gd name="T22" fmla="*/ 469 w 487"/>
              <a:gd name="T23" fmla="*/ 512 h 512"/>
              <a:gd name="T24" fmla="*/ 487 w 487"/>
              <a:gd name="T25" fmla="*/ 495 h 512"/>
              <a:gd name="T26" fmla="*/ 487 w 487"/>
              <a:gd name="T27" fmla="*/ 438 h 512"/>
              <a:gd name="T28" fmla="*/ 469 w 487"/>
              <a:gd name="T29" fmla="*/ 421 h 512"/>
              <a:gd name="T30" fmla="*/ 452 w 487"/>
              <a:gd name="T31" fmla="*/ 477 h 512"/>
              <a:gd name="T32" fmla="*/ 35 w 487"/>
              <a:gd name="T33" fmla="*/ 477 h 512"/>
              <a:gd name="T34" fmla="*/ 35 w 487"/>
              <a:gd name="T35" fmla="*/ 456 h 512"/>
              <a:gd name="T36" fmla="*/ 82 w 487"/>
              <a:gd name="T37" fmla="*/ 456 h 512"/>
              <a:gd name="T38" fmla="*/ 99 w 487"/>
              <a:gd name="T39" fmla="*/ 444 h 512"/>
              <a:gd name="T40" fmla="*/ 142 w 487"/>
              <a:gd name="T41" fmla="*/ 321 h 512"/>
              <a:gd name="T42" fmla="*/ 235 w 487"/>
              <a:gd name="T43" fmla="*/ 321 h 512"/>
              <a:gd name="T44" fmla="*/ 252 w 487"/>
              <a:gd name="T45" fmla="*/ 304 h 512"/>
              <a:gd name="T46" fmla="*/ 235 w 487"/>
              <a:gd name="T47" fmla="*/ 286 h 512"/>
              <a:gd name="T48" fmla="*/ 154 w 487"/>
              <a:gd name="T49" fmla="*/ 286 h 512"/>
              <a:gd name="T50" fmla="*/ 181 w 487"/>
              <a:gd name="T51" fmla="*/ 207 h 512"/>
              <a:gd name="T52" fmla="*/ 235 w 487"/>
              <a:gd name="T53" fmla="*/ 207 h 512"/>
              <a:gd name="T54" fmla="*/ 252 w 487"/>
              <a:gd name="T55" fmla="*/ 190 h 512"/>
              <a:gd name="T56" fmla="*/ 235 w 487"/>
              <a:gd name="T57" fmla="*/ 172 h 512"/>
              <a:gd name="T58" fmla="*/ 194 w 487"/>
              <a:gd name="T59" fmla="*/ 172 h 512"/>
              <a:gd name="T60" fmla="*/ 242 w 487"/>
              <a:gd name="T61" fmla="*/ 35 h 512"/>
              <a:gd name="T62" fmla="*/ 245 w 487"/>
              <a:gd name="T63" fmla="*/ 35 h 512"/>
              <a:gd name="T64" fmla="*/ 388 w 487"/>
              <a:gd name="T65" fmla="*/ 444 h 512"/>
              <a:gd name="T66" fmla="*/ 405 w 487"/>
              <a:gd name="T67" fmla="*/ 456 h 512"/>
              <a:gd name="T68" fmla="*/ 452 w 487"/>
              <a:gd name="T69" fmla="*/ 456 h 512"/>
              <a:gd name="T70" fmla="*/ 452 w 487"/>
              <a:gd name="T71" fmla="*/ 4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7" h="512">
                <a:moveTo>
                  <a:pt x="469" y="421"/>
                </a:moveTo>
                <a:cubicBezTo>
                  <a:pt x="417" y="421"/>
                  <a:pt x="417" y="421"/>
                  <a:pt x="417" y="421"/>
                </a:cubicBezTo>
                <a:cubicBezTo>
                  <a:pt x="274" y="11"/>
                  <a:pt x="274" y="11"/>
                  <a:pt x="274" y="11"/>
                </a:cubicBezTo>
                <a:cubicBezTo>
                  <a:pt x="272" y="4"/>
                  <a:pt x="265" y="0"/>
                  <a:pt x="258" y="0"/>
                </a:cubicBezTo>
                <a:cubicBezTo>
                  <a:pt x="229" y="0"/>
                  <a:pt x="229" y="0"/>
                  <a:pt x="229" y="0"/>
                </a:cubicBezTo>
                <a:cubicBezTo>
                  <a:pt x="222" y="0"/>
                  <a:pt x="215" y="4"/>
                  <a:pt x="213" y="11"/>
                </a:cubicBezTo>
                <a:cubicBezTo>
                  <a:pt x="70" y="421"/>
                  <a:pt x="70" y="421"/>
                  <a:pt x="70" y="421"/>
                </a:cubicBezTo>
                <a:cubicBezTo>
                  <a:pt x="18" y="421"/>
                  <a:pt x="18" y="421"/>
                  <a:pt x="18" y="421"/>
                </a:cubicBezTo>
                <a:cubicBezTo>
                  <a:pt x="8" y="421"/>
                  <a:pt x="0" y="429"/>
                  <a:pt x="0" y="438"/>
                </a:cubicBezTo>
                <a:cubicBezTo>
                  <a:pt x="0" y="495"/>
                  <a:pt x="0" y="495"/>
                  <a:pt x="0" y="495"/>
                </a:cubicBezTo>
                <a:cubicBezTo>
                  <a:pt x="0" y="504"/>
                  <a:pt x="8" y="512"/>
                  <a:pt x="18" y="512"/>
                </a:cubicBezTo>
                <a:cubicBezTo>
                  <a:pt x="469" y="512"/>
                  <a:pt x="469" y="512"/>
                  <a:pt x="469" y="512"/>
                </a:cubicBezTo>
                <a:cubicBezTo>
                  <a:pt x="479" y="512"/>
                  <a:pt x="487" y="504"/>
                  <a:pt x="487" y="495"/>
                </a:cubicBezTo>
                <a:cubicBezTo>
                  <a:pt x="487" y="438"/>
                  <a:pt x="487" y="438"/>
                  <a:pt x="487" y="438"/>
                </a:cubicBezTo>
                <a:cubicBezTo>
                  <a:pt x="487" y="429"/>
                  <a:pt x="479" y="421"/>
                  <a:pt x="469" y="421"/>
                </a:cubicBezTo>
                <a:close/>
                <a:moveTo>
                  <a:pt x="452" y="477"/>
                </a:moveTo>
                <a:cubicBezTo>
                  <a:pt x="35" y="477"/>
                  <a:pt x="35" y="477"/>
                  <a:pt x="35" y="477"/>
                </a:cubicBezTo>
                <a:cubicBezTo>
                  <a:pt x="35" y="456"/>
                  <a:pt x="35" y="456"/>
                  <a:pt x="35" y="456"/>
                </a:cubicBezTo>
                <a:cubicBezTo>
                  <a:pt x="82" y="456"/>
                  <a:pt x="82" y="456"/>
                  <a:pt x="82" y="456"/>
                </a:cubicBezTo>
                <a:cubicBezTo>
                  <a:pt x="90" y="456"/>
                  <a:pt x="96" y="451"/>
                  <a:pt x="99" y="444"/>
                </a:cubicBezTo>
                <a:cubicBezTo>
                  <a:pt x="142" y="321"/>
                  <a:pt x="142" y="321"/>
                  <a:pt x="142" y="321"/>
                </a:cubicBezTo>
                <a:cubicBezTo>
                  <a:pt x="235" y="321"/>
                  <a:pt x="235" y="321"/>
                  <a:pt x="235" y="321"/>
                </a:cubicBezTo>
                <a:cubicBezTo>
                  <a:pt x="244" y="321"/>
                  <a:pt x="252" y="313"/>
                  <a:pt x="252" y="304"/>
                </a:cubicBezTo>
                <a:cubicBezTo>
                  <a:pt x="252" y="294"/>
                  <a:pt x="244" y="286"/>
                  <a:pt x="235" y="286"/>
                </a:cubicBezTo>
                <a:cubicBezTo>
                  <a:pt x="154" y="286"/>
                  <a:pt x="154" y="286"/>
                  <a:pt x="154" y="286"/>
                </a:cubicBezTo>
                <a:cubicBezTo>
                  <a:pt x="181" y="207"/>
                  <a:pt x="181" y="207"/>
                  <a:pt x="181" y="207"/>
                </a:cubicBezTo>
                <a:cubicBezTo>
                  <a:pt x="235" y="207"/>
                  <a:pt x="235" y="207"/>
                  <a:pt x="235" y="207"/>
                </a:cubicBezTo>
                <a:cubicBezTo>
                  <a:pt x="244" y="207"/>
                  <a:pt x="252" y="199"/>
                  <a:pt x="252" y="190"/>
                </a:cubicBezTo>
                <a:cubicBezTo>
                  <a:pt x="252" y="180"/>
                  <a:pt x="244" y="172"/>
                  <a:pt x="235" y="172"/>
                </a:cubicBezTo>
                <a:cubicBezTo>
                  <a:pt x="194" y="172"/>
                  <a:pt x="194" y="172"/>
                  <a:pt x="194" y="172"/>
                </a:cubicBezTo>
                <a:cubicBezTo>
                  <a:pt x="242" y="35"/>
                  <a:pt x="242" y="35"/>
                  <a:pt x="242" y="35"/>
                </a:cubicBezTo>
                <a:cubicBezTo>
                  <a:pt x="245" y="35"/>
                  <a:pt x="245" y="35"/>
                  <a:pt x="245" y="35"/>
                </a:cubicBezTo>
                <a:cubicBezTo>
                  <a:pt x="388" y="444"/>
                  <a:pt x="388" y="444"/>
                  <a:pt x="388" y="444"/>
                </a:cubicBezTo>
                <a:cubicBezTo>
                  <a:pt x="391" y="451"/>
                  <a:pt x="397" y="456"/>
                  <a:pt x="405" y="456"/>
                </a:cubicBezTo>
                <a:cubicBezTo>
                  <a:pt x="452" y="456"/>
                  <a:pt x="452" y="456"/>
                  <a:pt x="452" y="456"/>
                </a:cubicBezTo>
                <a:lnTo>
                  <a:pt x="452" y="4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764975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ck Section Title #-White Type">
    <p:bg>
      <p:bgPr>
        <a:solidFill>
          <a:schemeClr val="tx1"/>
        </a:solidFill>
        <a:effectLst/>
      </p:bgPr>
    </p:bg>
    <p:spTree>
      <p:nvGrpSpPr>
        <p:cNvPr id="1" name=""/>
        <p:cNvGrpSpPr/>
        <p:nvPr/>
      </p:nvGrpSpPr>
      <p:grpSpPr>
        <a:xfrm>
          <a:off x="0" y="0"/>
          <a:ext cx="0" cy="0"/>
          <a:chOff x="0" y="0"/>
          <a:chExt cx="0" cy="0"/>
        </a:xfrm>
      </p:grpSpPr>
      <p:sp>
        <p:nvSpPr>
          <p:cNvPr id="6" name="Title 11"/>
          <p:cNvSpPr>
            <a:spLocks noGrp="1"/>
          </p:cNvSpPr>
          <p:nvPr>
            <p:ph type="title"/>
          </p:nvPr>
        </p:nvSpPr>
        <p:spPr>
          <a:xfrm>
            <a:off x="1524000" y="511314"/>
            <a:ext cx="7620000" cy="707886"/>
          </a:xfrm>
          <a:prstGeom prst="rect">
            <a:avLst/>
          </a:prstGeom>
          <a:noFill/>
        </p:spPr>
        <p:txBody>
          <a:bodyPr wrap="square" rtlCol="0">
            <a:spAutoFit/>
          </a:bodyPr>
          <a:lstStyle>
            <a:lvl1pPr marL="1143000" indent="-1143000" algn="l" defTabSz="914400" rtl="0" eaLnBrk="1" latinLnBrk="0" hangingPunct="1">
              <a:buSzPct val="150000"/>
              <a:buFont typeface="+mj-lt"/>
              <a:buNone/>
              <a:defRPr lang="en-US" sz="4000" b="1"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sp>
        <p:nvSpPr>
          <p:cNvPr id="8" name="Text Placeholder 13"/>
          <p:cNvSpPr>
            <a:spLocks noGrp="1"/>
          </p:cNvSpPr>
          <p:nvPr>
            <p:ph type="body" sz="quarter" idx="10"/>
          </p:nvPr>
        </p:nvSpPr>
        <p:spPr>
          <a:xfrm>
            <a:off x="685800" y="1524000"/>
            <a:ext cx="8153400" cy="2923877"/>
          </a:xfrm>
          <a:noFill/>
        </p:spPr>
        <p:txBody>
          <a:bodyPr wrap="square" rtlCol="0">
            <a:spAutoFit/>
          </a:bodyPr>
          <a:lstStyle>
            <a:lvl1pPr marL="0" algn="l" defTabSz="914400" rtl="0" eaLnBrk="1" latinLnBrk="0" hangingPunct="1">
              <a:buNone/>
              <a:defRPr lang="en-US" sz="4000" kern="1200" smtClean="0">
                <a:solidFill>
                  <a:schemeClr val="bg1"/>
                </a:solidFill>
                <a:latin typeface="Century Gothic" pitchFamily="34" charset="0"/>
                <a:ea typeface="+mn-ea"/>
                <a:cs typeface="+mn-cs"/>
              </a:defRPr>
            </a:lvl1pPr>
            <a:lvl2pPr marL="0" algn="l" defTabSz="914400" rtl="0" eaLnBrk="1" latinLnBrk="0" hangingPunct="1">
              <a:tabLst>
                <a:tab pos="1377950" algn="l"/>
              </a:tabLst>
              <a:defRPr lang="en-US" sz="4000" kern="1200" smtClean="0">
                <a:solidFill>
                  <a:schemeClr val="bg1"/>
                </a:solidFill>
                <a:latin typeface="Century Gothic" pitchFamily="34" charset="0"/>
                <a:ea typeface="+mn-ea"/>
                <a:cs typeface="+mn-cs"/>
              </a:defRPr>
            </a:lvl2pPr>
            <a:lvl3pPr marL="911225" indent="-228600" algn="l" defTabSz="914400" rtl="0" eaLnBrk="1" latinLnBrk="0" hangingPunct="1">
              <a:defRPr lang="en-US" sz="4000" kern="1200" smtClean="0">
                <a:solidFill>
                  <a:schemeClr val="bg1"/>
                </a:solidFill>
                <a:latin typeface="Century Gothic" pitchFamily="34" charset="0"/>
                <a:ea typeface="+mn-ea"/>
                <a:cs typeface="+mn-cs"/>
              </a:defRPr>
            </a:lvl3pPr>
            <a:lvl4pPr marL="1825625" indent="-228600" algn="l" defTabSz="914400" rtl="0" eaLnBrk="1" latinLnBrk="0" hangingPunct="1">
              <a:defRPr lang="en-US" sz="4000" kern="1200" smtClean="0">
                <a:solidFill>
                  <a:schemeClr val="bg1"/>
                </a:solidFill>
                <a:latin typeface="Century Gothic" pitchFamily="34" charset="0"/>
                <a:ea typeface="+mn-ea"/>
                <a:cs typeface="+mn-cs"/>
              </a:defRPr>
            </a:lvl4pPr>
            <a:lvl5pPr marL="2740025" indent="-228600" algn="l" defTabSz="1651000" rtl="0" eaLnBrk="1" latinLnBrk="0" hangingPunct="1">
              <a:defRPr lang="en-US" sz="4000" kern="1200" dirty="0" smtClean="0">
                <a:solidFill>
                  <a:schemeClr val="bg1"/>
                </a:solidFill>
                <a:latin typeface="Century Gothic"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9" name="Text Placeholder 7"/>
          <p:cNvSpPr>
            <a:spLocks noGrp="1"/>
          </p:cNvSpPr>
          <p:nvPr>
            <p:ph type="body" sz="quarter" idx="11" hasCustomPrompt="1"/>
          </p:nvPr>
        </p:nvSpPr>
        <p:spPr>
          <a:xfrm>
            <a:off x="685800" y="228600"/>
            <a:ext cx="1447800" cy="990600"/>
          </a:xfrm>
        </p:spPr>
        <p:txBody>
          <a:bodyPr>
            <a:noAutofit/>
          </a:bodyPr>
          <a:lstStyle>
            <a:lvl1pPr>
              <a:buNone/>
              <a:defRPr sz="6000" b="1">
                <a:solidFill>
                  <a:schemeClr val="bg1"/>
                </a:solidFill>
              </a:defRPr>
            </a:lvl1pPr>
          </a:lstStyle>
          <a:p>
            <a:pPr lvl="0"/>
            <a:r>
              <a:rPr lang="en-US" dirty="0"/>
              <a:t>#</a:t>
            </a:r>
          </a:p>
        </p:txBody>
      </p:sp>
    </p:spTree>
    <p:extLst>
      <p:ext uri="{BB962C8B-B14F-4D97-AF65-F5344CB8AC3E}">
        <p14:creationId xmlns:p14="http://schemas.microsoft.com/office/powerpoint/2010/main" val="37722349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Black Section_Safety Moment #-White Type">
    <p:bg>
      <p:bgPr>
        <a:solidFill>
          <a:schemeClr val="tx1"/>
        </a:solidFill>
        <a:effectLst/>
      </p:bgPr>
    </p:bg>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1524000" y="511314"/>
            <a:ext cx="7620000" cy="707886"/>
          </a:xfrm>
          <a:prstGeom prst="rect">
            <a:avLst/>
          </a:prstGeom>
          <a:noFill/>
        </p:spPr>
        <p:txBody>
          <a:bodyPr wrap="square" rtlCol="0">
            <a:spAutoFit/>
          </a:bodyPr>
          <a:lstStyle>
            <a:lvl1pPr marL="1143000" indent="-1143000" algn="l" defTabSz="914400" rtl="0" eaLnBrk="1" latinLnBrk="0" hangingPunct="1">
              <a:buSzPct val="150000"/>
              <a:buFont typeface="+mj-lt"/>
              <a:buNone/>
              <a:defRPr lang="en-US" sz="4000" b="1" kern="1200" dirty="0" smtClean="0">
                <a:solidFill>
                  <a:schemeClr val="bg1"/>
                </a:solidFill>
                <a:latin typeface="Century Gothic" pitchFamily="34" charset="0"/>
                <a:ea typeface="+mn-ea"/>
                <a:cs typeface="+mn-cs"/>
              </a:defRPr>
            </a:lvl1pPr>
          </a:lstStyle>
          <a:p>
            <a:r>
              <a:rPr lang="en-US" dirty="0"/>
              <a:t>Safety Moment</a:t>
            </a:r>
          </a:p>
        </p:txBody>
      </p:sp>
      <p:sp>
        <p:nvSpPr>
          <p:cNvPr id="8" name="Text Placeholder 13"/>
          <p:cNvSpPr>
            <a:spLocks noGrp="1"/>
          </p:cNvSpPr>
          <p:nvPr>
            <p:ph type="body" sz="quarter" idx="10"/>
          </p:nvPr>
        </p:nvSpPr>
        <p:spPr>
          <a:xfrm>
            <a:off x="685800" y="1524000"/>
            <a:ext cx="8153400" cy="2923877"/>
          </a:xfrm>
          <a:noFill/>
        </p:spPr>
        <p:txBody>
          <a:bodyPr wrap="square" rtlCol="0">
            <a:spAutoFit/>
          </a:bodyPr>
          <a:lstStyle>
            <a:lvl1pPr marL="0" algn="l" defTabSz="914400" rtl="0" eaLnBrk="1" latinLnBrk="0" hangingPunct="1">
              <a:buNone/>
              <a:defRPr lang="en-US" sz="4000" kern="1200" smtClean="0">
                <a:solidFill>
                  <a:schemeClr val="bg1"/>
                </a:solidFill>
                <a:latin typeface="Century Gothic" pitchFamily="34" charset="0"/>
                <a:ea typeface="+mn-ea"/>
                <a:cs typeface="+mn-cs"/>
              </a:defRPr>
            </a:lvl1pPr>
            <a:lvl2pPr marL="0" algn="l" defTabSz="914400" rtl="0" eaLnBrk="1" latinLnBrk="0" hangingPunct="1">
              <a:tabLst>
                <a:tab pos="1377950" algn="l"/>
              </a:tabLst>
              <a:defRPr lang="en-US" sz="4000" kern="1200" smtClean="0">
                <a:solidFill>
                  <a:schemeClr val="bg1"/>
                </a:solidFill>
                <a:latin typeface="Century Gothic" pitchFamily="34" charset="0"/>
                <a:ea typeface="+mn-ea"/>
                <a:cs typeface="+mn-cs"/>
              </a:defRPr>
            </a:lvl2pPr>
            <a:lvl3pPr marL="911225" indent="-228600" algn="l" defTabSz="914400" rtl="0" eaLnBrk="1" latinLnBrk="0" hangingPunct="1">
              <a:defRPr lang="en-US" sz="4000" kern="1200" smtClean="0">
                <a:solidFill>
                  <a:schemeClr val="bg1"/>
                </a:solidFill>
                <a:latin typeface="Century Gothic" pitchFamily="34" charset="0"/>
                <a:ea typeface="+mn-ea"/>
                <a:cs typeface="+mn-cs"/>
              </a:defRPr>
            </a:lvl3pPr>
            <a:lvl4pPr marL="1825625" indent="-228600" algn="l" defTabSz="914400" rtl="0" eaLnBrk="1" latinLnBrk="0" hangingPunct="1">
              <a:defRPr lang="en-US" sz="4000" kern="1200" smtClean="0">
                <a:solidFill>
                  <a:schemeClr val="bg1"/>
                </a:solidFill>
                <a:latin typeface="Century Gothic" pitchFamily="34" charset="0"/>
                <a:ea typeface="+mn-ea"/>
                <a:cs typeface="+mn-cs"/>
              </a:defRPr>
            </a:lvl4pPr>
            <a:lvl5pPr marL="2740025" indent="-228600" algn="l" defTabSz="1651000" rtl="0" eaLnBrk="1" latinLnBrk="0" hangingPunct="1">
              <a:defRPr lang="en-US" sz="4000" kern="1200" dirty="0" smtClean="0">
                <a:solidFill>
                  <a:schemeClr val="bg1"/>
                </a:solidFill>
                <a:latin typeface="Century Gothic"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9" name="Text Placeholder 7"/>
          <p:cNvSpPr>
            <a:spLocks noGrp="1"/>
          </p:cNvSpPr>
          <p:nvPr>
            <p:ph type="body" sz="quarter" idx="11" hasCustomPrompt="1"/>
          </p:nvPr>
        </p:nvSpPr>
        <p:spPr>
          <a:xfrm>
            <a:off x="685800" y="228600"/>
            <a:ext cx="1447800" cy="990600"/>
          </a:xfrm>
        </p:spPr>
        <p:txBody>
          <a:bodyPr>
            <a:noAutofit/>
          </a:bodyPr>
          <a:lstStyle>
            <a:lvl1pPr>
              <a:buNone/>
              <a:defRPr sz="6000" b="1">
                <a:solidFill>
                  <a:schemeClr val="bg1"/>
                </a:solidFill>
              </a:defRPr>
            </a:lvl1pPr>
          </a:lstStyle>
          <a:p>
            <a:pPr lvl="0"/>
            <a:r>
              <a:rPr lang="en-US" dirty="0"/>
              <a:t>#</a:t>
            </a:r>
          </a:p>
        </p:txBody>
      </p:sp>
      <p:sp>
        <p:nvSpPr>
          <p:cNvPr id="13" name="Freeform 7"/>
          <p:cNvSpPr>
            <a:spLocks noEditPoints="1"/>
          </p:cNvSpPr>
          <p:nvPr userDrawn="1"/>
        </p:nvSpPr>
        <p:spPr bwMode="auto">
          <a:xfrm>
            <a:off x="495431" y="4495799"/>
            <a:ext cx="1148127" cy="1207031"/>
          </a:xfrm>
          <a:custGeom>
            <a:avLst/>
            <a:gdLst>
              <a:gd name="T0" fmla="*/ 469 w 487"/>
              <a:gd name="T1" fmla="*/ 421 h 512"/>
              <a:gd name="T2" fmla="*/ 417 w 487"/>
              <a:gd name="T3" fmla="*/ 421 h 512"/>
              <a:gd name="T4" fmla="*/ 274 w 487"/>
              <a:gd name="T5" fmla="*/ 11 h 512"/>
              <a:gd name="T6" fmla="*/ 258 w 487"/>
              <a:gd name="T7" fmla="*/ 0 h 512"/>
              <a:gd name="T8" fmla="*/ 229 w 487"/>
              <a:gd name="T9" fmla="*/ 0 h 512"/>
              <a:gd name="T10" fmla="*/ 213 w 487"/>
              <a:gd name="T11" fmla="*/ 11 h 512"/>
              <a:gd name="T12" fmla="*/ 70 w 487"/>
              <a:gd name="T13" fmla="*/ 421 h 512"/>
              <a:gd name="T14" fmla="*/ 18 w 487"/>
              <a:gd name="T15" fmla="*/ 421 h 512"/>
              <a:gd name="T16" fmla="*/ 0 w 487"/>
              <a:gd name="T17" fmla="*/ 438 h 512"/>
              <a:gd name="T18" fmla="*/ 0 w 487"/>
              <a:gd name="T19" fmla="*/ 495 h 512"/>
              <a:gd name="T20" fmla="*/ 18 w 487"/>
              <a:gd name="T21" fmla="*/ 512 h 512"/>
              <a:gd name="T22" fmla="*/ 469 w 487"/>
              <a:gd name="T23" fmla="*/ 512 h 512"/>
              <a:gd name="T24" fmla="*/ 487 w 487"/>
              <a:gd name="T25" fmla="*/ 495 h 512"/>
              <a:gd name="T26" fmla="*/ 487 w 487"/>
              <a:gd name="T27" fmla="*/ 438 h 512"/>
              <a:gd name="T28" fmla="*/ 469 w 487"/>
              <a:gd name="T29" fmla="*/ 421 h 512"/>
              <a:gd name="T30" fmla="*/ 452 w 487"/>
              <a:gd name="T31" fmla="*/ 477 h 512"/>
              <a:gd name="T32" fmla="*/ 35 w 487"/>
              <a:gd name="T33" fmla="*/ 477 h 512"/>
              <a:gd name="T34" fmla="*/ 35 w 487"/>
              <a:gd name="T35" fmla="*/ 456 h 512"/>
              <a:gd name="T36" fmla="*/ 82 w 487"/>
              <a:gd name="T37" fmla="*/ 456 h 512"/>
              <a:gd name="T38" fmla="*/ 99 w 487"/>
              <a:gd name="T39" fmla="*/ 444 h 512"/>
              <a:gd name="T40" fmla="*/ 142 w 487"/>
              <a:gd name="T41" fmla="*/ 321 h 512"/>
              <a:gd name="T42" fmla="*/ 235 w 487"/>
              <a:gd name="T43" fmla="*/ 321 h 512"/>
              <a:gd name="T44" fmla="*/ 252 w 487"/>
              <a:gd name="T45" fmla="*/ 304 h 512"/>
              <a:gd name="T46" fmla="*/ 235 w 487"/>
              <a:gd name="T47" fmla="*/ 286 h 512"/>
              <a:gd name="T48" fmla="*/ 154 w 487"/>
              <a:gd name="T49" fmla="*/ 286 h 512"/>
              <a:gd name="T50" fmla="*/ 181 w 487"/>
              <a:gd name="T51" fmla="*/ 207 h 512"/>
              <a:gd name="T52" fmla="*/ 235 w 487"/>
              <a:gd name="T53" fmla="*/ 207 h 512"/>
              <a:gd name="T54" fmla="*/ 252 w 487"/>
              <a:gd name="T55" fmla="*/ 190 h 512"/>
              <a:gd name="T56" fmla="*/ 235 w 487"/>
              <a:gd name="T57" fmla="*/ 172 h 512"/>
              <a:gd name="T58" fmla="*/ 194 w 487"/>
              <a:gd name="T59" fmla="*/ 172 h 512"/>
              <a:gd name="T60" fmla="*/ 242 w 487"/>
              <a:gd name="T61" fmla="*/ 35 h 512"/>
              <a:gd name="T62" fmla="*/ 245 w 487"/>
              <a:gd name="T63" fmla="*/ 35 h 512"/>
              <a:gd name="T64" fmla="*/ 388 w 487"/>
              <a:gd name="T65" fmla="*/ 444 h 512"/>
              <a:gd name="T66" fmla="*/ 405 w 487"/>
              <a:gd name="T67" fmla="*/ 456 h 512"/>
              <a:gd name="T68" fmla="*/ 452 w 487"/>
              <a:gd name="T69" fmla="*/ 456 h 512"/>
              <a:gd name="T70" fmla="*/ 452 w 487"/>
              <a:gd name="T71" fmla="*/ 4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7" h="512">
                <a:moveTo>
                  <a:pt x="469" y="421"/>
                </a:moveTo>
                <a:cubicBezTo>
                  <a:pt x="417" y="421"/>
                  <a:pt x="417" y="421"/>
                  <a:pt x="417" y="421"/>
                </a:cubicBezTo>
                <a:cubicBezTo>
                  <a:pt x="274" y="11"/>
                  <a:pt x="274" y="11"/>
                  <a:pt x="274" y="11"/>
                </a:cubicBezTo>
                <a:cubicBezTo>
                  <a:pt x="272" y="4"/>
                  <a:pt x="265" y="0"/>
                  <a:pt x="258" y="0"/>
                </a:cubicBezTo>
                <a:cubicBezTo>
                  <a:pt x="229" y="0"/>
                  <a:pt x="229" y="0"/>
                  <a:pt x="229" y="0"/>
                </a:cubicBezTo>
                <a:cubicBezTo>
                  <a:pt x="222" y="0"/>
                  <a:pt x="215" y="4"/>
                  <a:pt x="213" y="11"/>
                </a:cubicBezTo>
                <a:cubicBezTo>
                  <a:pt x="70" y="421"/>
                  <a:pt x="70" y="421"/>
                  <a:pt x="70" y="421"/>
                </a:cubicBezTo>
                <a:cubicBezTo>
                  <a:pt x="18" y="421"/>
                  <a:pt x="18" y="421"/>
                  <a:pt x="18" y="421"/>
                </a:cubicBezTo>
                <a:cubicBezTo>
                  <a:pt x="8" y="421"/>
                  <a:pt x="0" y="429"/>
                  <a:pt x="0" y="438"/>
                </a:cubicBezTo>
                <a:cubicBezTo>
                  <a:pt x="0" y="495"/>
                  <a:pt x="0" y="495"/>
                  <a:pt x="0" y="495"/>
                </a:cubicBezTo>
                <a:cubicBezTo>
                  <a:pt x="0" y="504"/>
                  <a:pt x="8" y="512"/>
                  <a:pt x="18" y="512"/>
                </a:cubicBezTo>
                <a:cubicBezTo>
                  <a:pt x="469" y="512"/>
                  <a:pt x="469" y="512"/>
                  <a:pt x="469" y="512"/>
                </a:cubicBezTo>
                <a:cubicBezTo>
                  <a:pt x="479" y="512"/>
                  <a:pt x="487" y="504"/>
                  <a:pt x="487" y="495"/>
                </a:cubicBezTo>
                <a:cubicBezTo>
                  <a:pt x="487" y="438"/>
                  <a:pt x="487" y="438"/>
                  <a:pt x="487" y="438"/>
                </a:cubicBezTo>
                <a:cubicBezTo>
                  <a:pt x="487" y="429"/>
                  <a:pt x="479" y="421"/>
                  <a:pt x="469" y="421"/>
                </a:cubicBezTo>
                <a:close/>
                <a:moveTo>
                  <a:pt x="452" y="477"/>
                </a:moveTo>
                <a:cubicBezTo>
                  <a:pt x="35" y="477"/>
                  <a:pt x="35" y="477"/>
                  <a:pt x="35" y="477"/>
                </a:cubicBezTo>
                <a:cubicBezTo>
                  <a:pt x="35" y="456"/>
                  <a:pt x="35" y="456"/>
                  <a:pt x="35" y="456"/>
                </a:cubicBezTo>
                <a:cubicBezTo>
                  <a:pt x="82" y="456"/>
                  <a:pt x="82" y="456"/>
                  <a:pt x="82" y="456"/>
                </a:cubicBezTo>
                <a:cubicBezTo>
                  <a:pt x="90" y="456"/>
                  <a:pt x="96" y="451"/>
                  <a:pt x="99" y="444"/>
                </a:cubicBezTo>
                <a:cubicBezTo>
                  <a:pt x="142" y="321"/>
                  <a:pt x="142" y="321"/>
                  <a:pt x="142" y="321"/>
                </a:cubicBezTo>
                <a:cubicBezTo>
                  <a:pt x="235" y="321"/>
                  <a:pt x="235" y="321"/>
                  <a:pt x="235" y="321"/>
                </a:cubicBezTo>
                <a:cubicBezTo>
                  <a:pt x="244" y="321"/>
                  <a:pt x="252" y="313"/>
                  <a:pt x="252" y="304"/>
                </a:cubicBezTo>
                <a:cubicBezTo>
                  <a:pt x="252" y="294"/>
                  <a:pt x="244" y="286"/>
                  <a:pt x="235" y="286"/>
                </a:cubicBezTo>
                <a:cubicBezTo>
                  <a:pt x="154" y="286"/>
                  <a:pt x="154" y="286"/>
                  <a:pt x="154" y="286"/>
                </a:cubicBezTo>
                <a:cubicBezTo>
                  <a:pt x="181" y="207"/>
                  <a:pt x="181" y="207"/>
                  <a:pt x="181" y="207"/>
                </a:cubicBezTo>
                <a:cubicBezTo>
                  <a:pt x="235" y="207"/>
                  <a:pt x="235" y="207"/>
                  <a:pt x="235" y="207"/>
                </a:cubicBezTo>
                <a:cubicBezTo>
                  <a:pt x="244" y="207"/>
                  <a:pt x="252" y="199"/>
                  <a:pt x="252" y="190"/>
                </a:cubicBezTo>
                <a:cubicBezTo>
                  <a:pt x="252" y="180"/>
                  <a:pt x="244" y="172"/>
                  <a:pt x="235" y="172"/>
                </a:cubicBezTo>
                <a:cubicBezTo>
                  <a:pt x="194" y="172"/>
                  <a:pt x="194" y="172"/>
                  <a:pt x="194" y="172"/>
                </a:cubicBezTo>
                <a:cubicBezTo>
                  <a:pt x="242" y="35"/>
                  <a:pt x="242" y="35"/>
                  <a:pt x="242" y="35"/>
                </a:cubicBezTo>
                <a:cubicBezTo>
                  <a:pt x="245" y="35"/>
                  <a:pt x="245" y="35"/>
                  <a:pt x="245" y="35"/>
                </a:cubicBezTo>
                <a:cubicBezTo>
                  <a:pt x="388" y="444"/>
                  <a:pt x="388" y="444"/>
                  <a:pt x="388" y="444"/>
                </a:cubicBezTo>
                <a:cubicBezTo>
                  <a:pt x="391" y="451"/>
                  <a:pt x="397" y="456"/>
                  <a:pt x="405" y="456"/>
                </a:cubicBezTo>
                <a:cubicBezTo>
                  <a:pt x="452" y="456"/>
                  <a:pt x="452" y="456"/>
                  <a:pt x="452" y="456"/>
                </a:cubicBezTo>
                <a:lnTo>
                  <a:pt x="452" y="4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649504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White Section Title #-Red Type">
    <p:bg>
      <p:bgRef idx="1001">
        <a:schemeClr val="bg1"/>
      </p:bgRef>
    </p:bg>
    <p:spTree>
      <p:nvGrpSpPr>
        <p:cNvPr id="1" name=""/>
        <p:cNvGrpSpPr/>
        <p:nvPr/>
      </p:nvGrpSpPr>
      <p:grpSpPr>
        <a:xfrm>
          <a:off x="0" y="0"/>
          <a:ext cx="0" cy="0"/>
          <a:chOff x="0" y="0"/>
          <a:chExt cx="0" cy="0"/>
        </a:xfrm>
      </p:grpSpPr>
      <p:sp>
        <p:nvSpPr>
          <p:cNvPr id="12" name="Title 11"/>
          <p:cNvSpPr>
            <a:spLocks noGrp="1"/>
          </p:cNvSpPr>
          <p:nvPr>
            <p:ph type="title"/>
          </p:nvPr>
        </p:nvSpPr>
        <p:spPr>
          <a:xfrm>
            <a:off x="1524000" y="511314"/>
            <a:ext cx="7620000" cy="707886"/>
          </a:xfrm>
          <a:prstGeom prst="rect">
            <a:avLst/>
          </a:prstGeom>
          <a:noFill/>
        </p:spPr>
        <p:txBody>
          <a:bodyPr wrap="square" rtlCol="0">
            <a:spAutoFit/>
          </a:bodyPr>
          <a:lstStyle>
            <a:lvl1pPr marL="1143000" indent="-1143000" algn="l" defTabSz="914400" rtl="0" eaLnBrk="1" latinLnBrk="0" hangingPunct="1">
              <a:buSzPct val="150000"/>
              <a:buFont typeface="+mj-lt"/>
              <a:buNone/>
              <a:defRPr lang="en-US" sz="4000" b="1" kern="1200" dirty="0" smtClean="0">
                <a:solidFill>
                  <a:srgbClr val="D71923"/>
                </a:solidFill>
                <a:latin typeface="Century Gothic" pitchFamily="34" charset="0"/>
                <a:ea typeface="+mn-ea"/>
                <a:cs typeface="+mn-cs"/>
              </a:defRPr>
            </a:lvl1pPr>
          </a:lstStyle>
          <a:p>
            <a:r>
              <a:rPr lang="en-US" dirty="0"/>
              <a:t>Click to edit Master title style</a:t>
            </a:r>
          </a:p>
        </p:txBody>
      </p:sp>
      <p:sp>
        <p:nvSpPr>
          <p:cNvPr id="13" name="Text Placeholder 13"/>
          <p:cNvSpPr>
            <a:spLocks noGrp="1"/>
          </p:cNvSpPr>
          <p:nvPr>
            <p:ph type="body" sz="quarter" idx="10"/>
          </p:nvPr>
        </p:nvSpPr>
        <p:spPr>
          <a:xfrm>
            <a:off x="609600" y="1524000"/>
            <a:ext cx="8153400" cy="2923877"/>
          </a:xfrm>
          <a:noFill/>
        </p:spPr>
        <p:txBody>
          <a:bodyPr wrap="square" rtlCol="0">
            <a:spAutoFit/>
          </a:bodyPr>
          <a:lstStyle>
            <a:lvl1pPr marL="0" algn="l" defTabSz="914400" rtl="0" eaLnBrk="1" latinLnBrk="0" hangingPunct="1">
              <a:buNone/>
              <a:defRPr lang="en-US" sz="4000" kern="1200" smtClean="0">
                <a:solidFill>
                  <a:schemeClr val="tx1"/>
                </a:solidFill>
                <a:latin typeface="Century Gothic" pitchFamily="34" charset="0"/>
                <a:ea typeface="+mn-ea"/>
                <a:cs typeface="+mn-cs"/>
              </a:defRPr>
            </a:lvl1pPr>
            <a:lvl2pPr marL="0" algn="l" defTabSz="914400" rtl="0" eaLnBrk="1" latinLnBrk="0" hangingPunct="1">
              <a:tabLst>
                <a:tab pos="1377950" algn="l"/>
              </a:tabLst>
              <a:defRPr lang="en-US" sz="4000" kern="1200" smtClean="0">
                <a:solidFill>
                  <a:schemeClr val="tx1"/>
                </a:solidFill>
                <a:latin typeface="Century Gothic" pitchFamily="34" charset="0"/>
                <a:ea typeface="+mn-ea"/>
                <a:cs typeface="+mn-cs"/>
              </a:defRPr>
            </a:lvl2pPr>
            <a:lvl3pPr marL="911225" indent="-228600" algn="l" defTabSz="914400" rtl="0" eaLnBrk="1" latinLnBrk="0" hangingPunct="1">
              <a:defRPr lang="en-US" sz="4000" kern="1200" smtClean="0">
                <a:solidFill>
                  <a:schemeClr val="tx1"/>
                </a:solidFill>
                <a:latin typeface="Century Gothic" pitchFamily="34" charset="0"/>
                <a:ea typeface="+mn-ea"/>
                <a:cs typeface="+mn-cs"/>
              </a:defRPr>
            </a:lvl3pPr>
            <a:lvl4pPr marL="1825625" indent="-228600" algn="l" defTabSz="914400" rtl="0" eaLnBrk="1" latinLnBrk="0" hangingPunct="1">
              <a:defRPr lang="en-US" sz="4000" kern="1200" smtClean="0">
                <a:solidFill>
                  <a:schemeClr val="tx1"/>
                </a:solidFill>
                <a:latin typeface="Century Gothic" pitchFamily="34" charset="0"/>
                <a:ea typeface="+mn-ea"/>
                <a:cs typeface="+mn-cs"/>
              </a:defRPr>
            </a:lvl4pPr>
            <a:lvl5pPr marL="2740025" indent="-228600" algn="l" defTabSz="1651000" rtl="0" eaLnBrk="1" latinLnBrk="0" hangingPunct="1">
              <a:defRPr lang="en-US" sz="4000" kern="1200" dirty="0" smtClean="0">
                <a:solidFill>
                  <a:srgbClr val="8B8376"/>
                </a:solidFill>
                <a:latin typeface="Century Gothic"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7"/>
          <p:cNvSpPr>
            <a:spLocks noGrp="1"/>
          </p:cNvSpPr>
          <p:nvPr>
            <p:ph type="body" sz="quarter" idx="11" hasCustomPrompt="1"/>
          </p:nvPr>
        </p:nvSpPr>
        <p:spPr>
          <a:xfrm>
            <a:off x="609600" y="228600"/>
            <a:ext cx="1447800" cy="990600"/>
          </a:xfrm>
        </p:spPr>
        <p:txBody>
          <a:bodyPr>
            <a:noAutofit/>
          </a:bodyPr>
          <a:lstStyle>
            <a:lvl1pPr>
              <a:buNone/>
              <a:defRPr sz="6000" b="1">
                <a:solidFill>
                  <a:srgbClr val="D71923"/>
                </a:solidFill>
              </a:defRPr>
            </a:lvl1pPr>
          </a:lstStyle>
          <a:p>
            <a:pPr lvl="0"/>
            <a:r>
              <a:rPr lang="en-US" dirty="0"/>
              <a:t>#</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39" cy="365489"/>
          </a:xfrm>
          <a:prstGeom prst="rect">
            <a:avLst/>
          </a:prstGeom>
        </p:spPr>
      </p:pic>
    </p:spTree>
    <p:extLst>
      <p:ext uri="{BB962C8B-B14F-4D97-AF65-F5344CB8AC3E}">
        <p14:creationId xmlns:p14="http://schemas.microsoft.com/office/powerpoint/2010/main" val="1380880173"/>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White Section_Safety Moment #-Red Type">
    <p:bg>
      <p:bgRef idx="1001">
        <a:schemeClr val="bg1"/>
      </p:bgRef>
    </p:bg>
    <p:spTree>
      <p:nvGrpSpPr>
        <p:cNvPr id="1" name=""/>
        <p:cNvGrpSpPr/>
        <p:nvPr/>
      </p:nvGrpSpPr>
      <p:grpSpPr>
        <a:xfrm>
          <a:off x="0" y="0"/>
          <a:ext cx="0" cy="0"/>
          <a:chOff x="0" y="0"/>
          <a:chExt cx="0" cy="0"/>
        </a:xfrm>
      </p:grpSpPr>
      <p:sp>
        <p:nvSpPr>
          <p:cNvPr id="12" name="Title 11"/>
          <p:cNvSpPr>
            <a:spLocks noGrp="1"/>
          </p:cNvSpPr>
          <p:nvPr>
            <p:ph type="title"/>
          </p:nvPr>
        </p:nvSpPr>
        <p:spPr>
          <a:xfrm>
            <a:off x="1524000" y="511314"/>
            <a:ext cx="7620000" cy="707886"/>
          </a:xfrm>
          <a:prstGeom prst="rect">
            <a:avLst/>
          </a:prstGeom>
          <a:noFill/>
        </p:spPr>
        <p:txBody>
          <a:bodyPr wrap="square" rtlCol="0">
            <a:spAutoFit/>
          </a:bodyPr>
          <a:lstStyle>
            <a:lvl1pPr marL="1143000" indent="-1143000" algn="l" defTabSz="914400" rtl="0" eaLnBrk="1" latinLnBrk="0" hangingPunct="1">
              <a:buSzPct val="150000"/>
              <a:buFont typeface="+mj-lt"/>
              <a:buNone/>
              <a:defRPr lang="en-US" sz="4000" b="1" kern="1200" dirty="0" smtClean="0">
                <a:solidFill>
                  <a:srgbClr val="D71923"/>
                </a:solidFill>
                <a:latin typeface="Century Gothic" pitchFamily="34" charset="0"/>
                <a:ea typeface="+mn-ea"/>
                <a:cs typeface="+mn-cs"/>
              </a:defRPr>
            </a:lvl1pPr>
          </a:lstStyle>
          <a:p>
            <a:r>
              <a:rPr lang="en-US" dirty="0"/>
              <a:t>Click to edit Master title style</a:t>
            </a:r>
          </a:p>
        </p:txBody>
      </p:sp>
      <p:sp>
        <p:nvSpPr>
          <p:cNvPr id="13" name="Text Placeholder 13"/>
          <p:cNvSpPr>
            <a:spLocks noGrp="1"/>
          </p:cNvSpPr>
          <p:nvPr>
            <p:ph type="body" sz="quarter" idx="10"/>
          </p:nvPr>
        </p:nvSpPr>
        <p:spPr>
          <a:xfrm>
            <a:off x="609600" y="1524000"/>
            <a:ext cx="8153400" cy="2923877"/>
          </a:xfrm>
          <a:noFill/>
        </p:spPr>
        <p:txBody>
          <a:bodyPr wrap="square" rtlCol="0">
            <a:spAutoFit/>
          </a:bodyPr>
          <a:lstStyle>
            <a:lvl1pPr marL="0" algn="l" defTabSz="914400" rtl="0" eaLnBrk="1" latinLnBrk="0" hangingPunct="1">
              <a:buNone/>
              <a:defRPr lang="en-US" sz="4000" kern="1200" smtClean="0">
                <a:solidFill>
                  <a:schemeClr val="tx1"/>
                </a:solidFill>
                <a:latin typeface="Century Gothic" pitchFamily="34" charset="0"/>
                <a:ea typeface="+mn-ea"/>
                <a:cs typeface="+mn-cs"/>
              </a:defRPr>
            </a:lvl1pPr>
            <a:lvl2pPr marL="0" algn="l" defTabSz="914400" rtl="0" eaLnBrk="1" latinLnBrk="0" hangingPunct="1">
              <a:tabLst>
                <a:tab pos="1377950" algn="l"/>
              </a:tabLst>
              <a:defRPr lang="en-US" sz="4000" kern="1200" smtClean="0">
                <a:solidFill>
                  <a:schemeClr val="tx1"/>
                </a:solidFill>
                <a:latin typeface="Century Gothic" pitchFamily="34" charset="0"/>
                <a:ea typeface="+mn-ea"/>
                <a:cs typeface="+mn-cs"/>
              </a:defRPr>
            </a:lvl2pPr>
            <a:lvl3pPr marL="911225" indent="-228600" algn="l" defTabSz="914400" rtl="0" eaLnBrk="1" latinLnBrk="0" hangingPunct="1">
              <a:defRPr lang="en-US" sz="4000" kern="1200" smtClean="0">
                <a:solidFill>
                  <a:schemeClr val="tx1"/>
                </a:solidFill>
                <a:latin typeface="Century Gothic" pitchFamily="34" charset="0"/>
                <a:ea typeface="+mn-ea"/>
                <a:cs typeface="+mn-cs"/>
              </a:defRPr>
            </a:lvl3pPr>
            <a:lvl4pPr marL="1825625" indent="-228600" algn="l" defTabSz="914400" rtl="0" eaLnBrk="1" latinLnBrk="0" hangingPunct="1">
              <a:defRPr lang="en-US" sz="4000" kern="1200" smtClean="0">
                <a:solidFill>
                  <a:schemeClr val="tx1"/>
                </a:solidFill>
                <a:latin typeface="Century Gothic" pitchFamily="34" charset="0"/>
                <a:ea typeface="+mn-ea"/>
                <a:cs typeface="+mn-cs"/>
              </a:defRPr>
            </a:lvl4pPr>
            <a:lvl5pPr marL="2740025" indent="-228600" algn="l" defTabSz="1651000" rtl="0" eaLnBrk="1" latinLnBrk="0" hangingPunct="1">
              <a:defRPr lang="en-US" sz="4000" kern="1200" dirty="0" smtClean="0">
                <a:solidFill>
                  <a:srgbClr val="8B8376"/>
                </a:solidFill>
                <a:latin typeface="Century Gothic"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7"/>
          <p:cNvSpPr>
            <a:spLocks noGrp="1"/>
          </p:cNvSpPr>
          <p:nvPr>
            <p:ph type="body" sz="quarter" idx="11" hasCustomPrompt="1"/>
          </p:nvPr>
        </p:nvSpPr>
        <p:spPr>
          <a:xfrm>
            <a:off x="609600" y="228600"/>
            <a:ext cx="1447800" cy="990600"/>
          </a:xfrm>
        </p:spPr>
        <p:txBody>
          <a:bodyPr>
            <a:noAutofit/>
          </a:bodyPr>
          <a:lstStyle>
            <a:lvl1pPr>
              <a:buNone/>
              <a:defRPr sz="6000" b="1">
                <a:solidFill>
                  <a:srgbClr val="D71923"/>
                </a:solidFill>
              </a:defRPr>
            </a:lvl1pPr>
          </a:lstStyle>
          <a:p>
            <a:pPr lvl="0"/>
            <a:r>
              <a:rPr lang="en-US" dirty="0"/>
              <a:t>#</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39" cy="365489"/>
          </a:xfrm>
          <a:prstGeom prst="rect">
            <a:avLst/>
          </a:prstGeom>
        </p:spPr>
      </p:pic>
      <p:sp>
        <p:nvSpPr>
          <p:cNvPr id="14" name="Freeform 7"/>
          <p:cNvSpPr>
            <a:spLocks noEditPoints="1"/>
          </p:cNvSpPr>
          <p:nvPr userDrawn="1"/>
        </p:nvSpPr>
        <p:spPr bwMode="auto">
          <a:xfrm>
            <a:off x="495431" y="4495799"/>
            <a:ext cx="1148127" cy="1207031"/>
          </a:xfrm>
          <a:custGeom>
            <a:avLst/>
            <a:gdLst>
              <a:gd name="T0" fmla="*/ 469 w 487"/>
              <a:gd name="T1" fmla="*/ 421 h 512"/>
              <a:gd name="T2" fmla="*/ 417 w 487"/>
              <a:gd name="T3" fmla="*/ 421 h 512"/>
              <a:gd name="T4" fmla="*/ 274 w 487"/>
              <a:gd name="T5" fmla="*/ 11 h 512"/>
              <a:gd name="T6" fmla="*/ 258 w 487"/>
              <a:gd name="T7" fmla="*/ 0 h 512"/>
              <a:gd name="T8" fmla="*/ 229 w 487"/>
              <a:gd name="T9" fmla="*/ 0 h 512"/>
              <a:gd name="T10" fmla="*/ 213 w 487"/>
              <a:gd name="T11" fmla="*/ 11 h 512"/>
              <a:gd name="T12" fmla="*/ 70 w 487"/>
              <a:gd name="T13" fmla="*/ 421 h 512"/>
              <a:gd name="T14" fmla="*/ 18 w 487"/>
              <a:gd name="T15" fmla="*/ 421 h 512"/>
              <a:gd name="T16" fmla="*/ 0 w 487"/>
              <a:gd name="T17" fmla="*/ 438 h 512"/>
              <a:gd name="T18" fmla="*/ 0 w 487"/>
              <a:gd name="T19" fmla="*/ 495 h 512"/>
              <a:gd name="T20" fmla="*/ 18 w 487"/>
              <a:gd name="T21" fmla="*/ 512 h 512"/>
              <a:gd name="T22" fmla="*/ 469 w 487"/>
              <a:gd name="T23" fmla="*/ 512 h 512"/>
              <a:gd name="T24" fmla="*/ 487 w 487"/>
              <a:gd name="T25" fmla="*/ 495 h 512"/>
              <a:gd name="T26" fmla="*/ 487 w 487"/>
              <a:gd name="T27" fmla="*/ 438 h 512"/>
              <a:gd name="T28" fmla="*/ 469 w 487"/>
              <a:gd name="T29" fmla="*/ 421 h 512"/>
              <a:gd name="T30" fmla="*/ 452 w 487"/>
              <a:gd name="T31" fmla="*/ 477 h 512"/>
              <a:gd name="T32" fmla="*/ 35 w 487"/>
              <a:gd name="T33" fmla="*/ 477 h 512"/>
              <a:gd name="T34" fmla="*/ 35 w 487"/>
              <a:gd name="T35" fmla="*/ 456 h 512"/>
              <a:gd name="T36" fmla="*/ 82 w 487"/>
              <a:gd name="T37" fmla="*/ 456 h 512"/>
              <a:gd name="T38" fmla="*/ 99 w 487"/>
              <a:gd name="T39" fmla="*/ 444 h 512"/>
              <a:gd name="T40" fmla="*/ 142 w 487"/>
              <a:gd name="T41" fmla="*/ 321 h 512"/>
              <a:gd name="T42" fmla="*/ 235 w 487"/>
              <a:gd name="T43" fmla="*/ 321 h 512"/>
              <a:gd name="T44" fmla="*/ 252 w 487"/>
              <a:gd name="T45" fmla="*/ 304 h 512"/>
              <a:gd name="T46" fmla="*/ 235 w 487"/>
              <a:gd name="T47" fmla="*/ 286 h 512"/>
              <a:gd name="T48" fmla="*/ 154 w 487"/>
              <a:gd name="T49" fmla="*/ 286 h 512"/>
              <a:gd name="T50" fmla="*/ 181 w 487"/>
              <a:gd name="T51" fmla="*/ 207 h 512"/>
              <a:gd name="T52" fmla="*/ 235 w 487"/>
              <a:gd name="T53" fmla="*/ 207 h 512"/>
              <a:gd name="T54" fmla="*/ 252 w 487"/>
              <a:gd name="T55" fmla="*/ 190 h 512"/>
              <a:gd name="T56" fmla="*/ 235 w 487"/>
              <a:gd name="T57" fmla="*/ 172 h 512"/>
              <a:gd name="T58" fmla="*/ 194 w 487"/>
              <a:gd name="T59" fmla="*/ 172 h 512"/>
              <a:gd name="T60" fmla="*/ 242 w 487"/>
              <a:gd name="T61" fmla="*/ 35 h 512"/>
              <a:gd name="T62" fmla="*/ 245 w 487"/>
              <a:gd name="T63" fmla="*/ 35 h 512"/>
              <a:gd name="T64" fmla="*/ 388 w 487"/>
              <a:gd name="T65" fmla="*/ 444 h 512"/>
              <a:gd name="T66" fmla="*/ 405 w 487"/>
              <a:gd name="T67" fmla="*/ 456 h 512"/>
              <a:gd name="T68" fmla="*/ 452 w 487"/>
              <a:gd name="T69" fmla="*/ 456 h 512"/>
              <a:gd name="T70" fmla="*/ 452 w 487"/>
              <a:gd name="T71" fmla="*/ 4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7" h="512">
                <a:moveTo>
                  <a:pt x="469" y="421"/>
                </a:moveTo>
                <a:cubicBezTo>
                  <a:pt x="417" y="421"/>
                  <a:pt x="417" y="421"/>
                  <a:pt x="417" y="421"/>
                </a:cubicBezTo>
                <a:cubicBezTo>
                  <a:pt x="274" y="11"/>
                  <a:pt x="274" y="11"/>
                  <a:pt x="274" y="11"/>
                </a:cubicBezTo>
                <a:cubicBezTo>
                  <a:pt x="272" y="4"/>
                  <a:pt x="265" y="0"/>
                  <a:pt x="258" y="0"/>
                </a:cubicBezTo>
                <a:cubicBezTo>
                  <a:pt x="229" y="0"/>
                  <a:pt x="229" y="0"/>
                  <a:pt x="229" y="0"/>
                </a:cubicBezTo>
                <a:cubicBezTo>
                  <a:pt x="222" y="0"/>
                  <a:pt x="215" y="4"/>
                  <a:pt x="213" y="11"/>
                </a:cubicBezTo>
                <a:cubicBezTo>
                  <a:pt x="70" y="421"/>
                  <a:pt x="70" y="421"/>
                  <a:pt x="70" y="421"/>
                </a:cubicBezTo>
                <a:cubicBezTo>
                  <a:pt x="18" y="421"/>
                  <a:pt x="18" y="421"/>
                  <a:pt x="18" y="421"/>
                </a:cubicBezTo>
                <a:cubicBezTo>
                  <a:pt x="8" y="421"/>
                  <a:pt x="0" y="429"/>
                  <a:pt x="0" y="438"/>
                </a:cubicBezTo>
                <a:cubicBezTo>
                  <a:pt x="0" y="495"/>
                  <a:pt x="0" y="495"/>
                  <a:pt x="0" y="495"/>
                </a:cubicBezTo>
                <a:cubicBezTo>
                  <a:pt x="0" y="504"/>
                  <a:pt x="8" y="512"/>
                  <a:pt x="18" y="512"/>
                </a:cubicBezTo>
                <a:cubicBezTo>
                  <a:pt x="469" y="512"/>
                  <a:pt x="469" y="512"/>
                  <a:pt x="469" y="512"/>
                </a:cubicBezTo>
                <a:cubicBezTo>
                  <a:pt x="479" y="512"/>
                  <a:pt x="487" y="504"/>
                  <a:pt x="487" y="495"/>
                </a:cubicBezTo>
                <a:cubicBezTo>
                  <a:pt x="487" y="438"/>
                  <a:pt x="487" y="438"/>
                  <a:pt x="487" y="438"/>
                </a:cubicBezTo>
                <a:cubicBezTo>
                  <a:pt x="487" y="429"/>
                  <a:pt x="479" y="421"/>
                  <a:pt x="469" y="421"/>
                </a:cubicBezTo>
                <a:close/>
                <a:moveTo>
                  <a:pt x="452" y="477"/>
                </a:moveTo>
                <a:cubicBezTo>
                  <a:pt x="35" y="477"/>
                  <a:pt x="35" y="477"/>
                  <a:pt x="35" y="477"/>
                </a:cubicBezTo>
                <a:cubicBezTo>
                  <a:pt x="35" y="456"/>
                  <a:pt x="35" y="456"/>
                  <a:pt x="35" y="456"/>
                </a:cubicBezTo>
                <a:cubicBezTo>
                  <a:pt x="82" y="456"/>
                  <a:pt x="82" y="456"/>
                  <a:pt x="82" y="456"/>
                </a:cubicBezTo>
                <a:cubicBezTo>
                  <a:pt x="90" y="456"/>
                  <a:pt x="96" y="451"/>
                  <a:pt x="99" y="444"/>
                </a:cubicBezTo>
                <a:cubicBezTo>
                  <a:pt x="142" y="321"/>
                  <a:pt x="142" y="321"/>
                  <a:pt x="142" y="321"/>
                </a:cubicBezTo>
                <a:cubicBezTo>
                  <a:pt x="235" y="321"/>
                  <a:pt x="235" y="321"/>
                  <a:pt x="235" y="321"/>
                </a:cubicBezTo>
                <a:cubicBezTo>
                  <a:pt x="244" y="321"/>
                  <a:pt x="252" y="313"/>
                  <a:pt x="252" y="304"/>
                </a:cubicBezTo>
                <a:cubicBezTo>
                  <a:pt x="252" y="294"/>
                  <a:pt x="244" y="286"/>
                  <a:pt x="235" y="286"/>
                </a:cubicBezTo>
                <a:cubicBezTo>
                  <a:pt x="154" y="286"/>
                  <a:pt x="154" y="286"/>
                  <a:pt x="154" y="286"/>
                </a:cubicBezTo>
                <a:cubicBezTo>
                  <a:pt x="181" y="207"/>
                  <a:pt x="181" y="207"/>
                  <a:pt x="181" y="207"/>
                </a:cubicBezTo>
                <a:cubicBezTo>
                  <a:pt x="235" y="207"/>
                  <a:pt x="235" y="207"/>
                  <a:pt x="235" y="207"/>
                </a:cubicBezTo>
                <a:cubicBezTo>
                  <a:pt x="244" y="207"/>
                  <a:pt x="252" y="199"/>
                  <a:pt x="252" y="190"/>
                </a:cubicBezTo>
                <a:cubicBezTo>
                  <a:pt x="252" y="180"/>
                  <a:pt x="244" y="172"/>
                  <a:pt x="235" y="172"/>
                </a:cubicBezTo>
                <a:cubicBezTo>
                  <a:pt x="194" y="172"/>
                  <a:pt x="194" y="172"/>
                  <a:pt x="194" y="172"/>
                </a:cubicBezTo>
                <a:cubicBezTo>
                  <a:pt x="242" y="35"/>
                  <a:pt x="242" y="35"/>
                  <a:pt x="242" y="35"/>
                </a:cubicBezTo>
                <a:cubicBezTo>
                  <a:pt x="245" y="35"/>
                  <a:pt x="245" y="35"/>
                  <a:pt x="245" y="35"/>
                </a:cubicBezTo>
                <a:cubicBezTo>
                  <a:pt x="388" y="444"/>
                  <a:pt x="388" y="444"/>
                  <a:pt x="388" y="444"/>
                </a:cubicBezTo>
                <a:cubicBezTo>
                  <a:pt x="391" y="451"/>
                  <a:pt x="397" y="456"/>
                  <a:pt x="405" y="456"/>
                </a:cubicBezTo>
                <a:cubicBezTo>
                  <a:pt x="452" y="456"/>
                  <a:pt x="452" y="456"/>
                  <a:pt x="452" y="456"/>
                </a:cubicBezTo>
                <a:lnTo>
                  <a:pt x="452" y="47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65087352"/>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White Content with Caption-Red Typ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t"/>
          <a:lstStyle>
            <a:lvl1pPr algn="l">
              <a:defRPr sz="2000" b="1">
                <a:solidFill>
                  <a:srgbClr val="D71923"/>
                </a:solidFill>
                <a:latin typeface="Century Gothic"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nchor="t"/>
          <a:lstStyle>
            <a:lvl1pPr>
              <a:defRPr sz="3200">
                <a:solidFill>
                  <a:srgbClr val="D71923"/>
                </a:solidFill>
                <a:latin typeface="Century Gothic" pitchFamily="34" charset="0"/>
              </a:defRPr>
            </a:lvl1pPr>
            <a:lvl2pPr>
              <a:defRPr sz="2800">
                <a:solidFill>
                  <a:schemeClr val="tx1"/>
                </a:solidFill>
                <a:latin typeface="Century Gothic" pitchFamily="34" charset="0"/>
              </a:defRPr>
            </a:lvl2pPr>
            <a:lvl3pPr>
              <a:defRPr sz="2400">
                <a:solidFill>
                  <a:schemeClr val="tx1"/>
                </a:solidFill>
                <a:latin typeface="Century Gothic" pitchFamily="34" charset="0"/>
              </a:defRPr>
            </a:lvl3pPr>
            <a:lvl4pPr>
              <a:defRPr sz="2000">
                <a:solidFill>
                  <a:schemeClr val="tx1"/>
                </a:solidFill>
                <a:latin typeface="Century Gothic" pitchFamily="34" charset="0"/>
              </a:defRPr>
            </a:lvl4pPr>
            <a:lvl5pPr>
              <a:defRPr sz="2000">
                <a:solidFill>
                  <a:schemeClr val="tx1"/>
                </a:solidFill>
                <a:latin typeface="Century Gothic"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nchor="t"/>
          <a:lstStyle>
            <a:lvl1pPr marL="0" indent="0">
              <a:buNone/>
              <a:defRPr sz="1400">
                <a:solidFill>
                  <a:schemeClr val="tx1"/>
                </a:solidFill>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Date Placeholder 3"/>
          <p:cNvSpPr>
            <a:spLocks noGrp="1"/>
          </p:cNvSpPr>
          <p:nvPr>
            <p:ph type="dt" sz="half" idx="10"/>
          </p:nvPr>
        </p:nvSpPr>
        <p:spPr>
          <a:xfrm>
            <a:off x="3429000" y="6324600"/>
            <a:ext cx="1295400" cy="365125"/>
          </a:xfrm>
          <a:prstGeom prst="rect">
            <a:avLst/>
          </a:prstGeom>
        </p:spPr>
        <p:txBody>
          <a:bodyPr vert="horz" lIns="91440" tIns="45720" rIns="91440" bIns="45720" rtlCol="0" anchor="t"/>
          <a:lstStyle>
            <a:lvl1pPr algn="ctr">
              <a:defRPr sz="1200">
                <a:solidFill>
                  <a:srgbClr val="FF9B26"/>
                </a:solidFill>
                <a:latin typeface="Century Gothic" pitchFamily="34" charset="0"/>
              </a:defRPr>
            </a:lvl1pPr>
          </a:lstStyle>
          <a:p>
            <a:fld id="{5620D1E8-036D-45B0-B442-4169D32A137A}" type="datetimeFigureOut">
              <a:rPr lang="en-US" smtClean="0"/>
              <a:pPr/>
              <a:t>9/1/2016</a:t>
            </a:fld>
            <a:endParaRPr lang="en-US" dirty="0"/>
          </a:p>
        </p:txBody>
      </p:sp>
      <p:sp>
        <p:nvSpPr>
          <p:cNvPr id="10" name="Footer Placeholder 4"/>
          <p:cNvSpPr>
            <a:spLocks noGrp="1"/>
          </p:cNvSpPr>
          <p:nvPr>
            <p:ph type="ftr" sz="quarter" idx="3"/>
          </p:nvPr>
        </p:nvSpPr>
        <p:spPr>
          <a:xfrm>
            <a:off x="533400" y="6324600"/>
            <a:ext cx="2895600" cy="365125"/>
          </a:xfrm>
          <a:prstGeom prst="rect">
            <a:avLst/>
          </a:prstGeom>
        </p:spPr>
        <p:txBody>
          <a:bodyPr vert="horz" lIns="91440" tIns="45720" rIns="91440" bIns="45720" rtlCol="0" anchor="t"/>
          <a:lstStyle>
            <a:lvl1pPr algn="l">
              <a:defRPr sz="1200">
                <a:solidFill>
                  <a:srgbClr val="FF9B26"/>
                </a:solidFill>
                <a:latin typeface="Century Gothic" pitchFamily="34" charset="0"/>
              </a:defRPr>
            </a:lvl1pPr>
          </a:lstStyle>
          <a:p>
            <a:endParaRPr lang="en-US" dirty="0"/>
          </a:p>
        </p:txBody>
      </p:sp>
      <p:sp>
        <p:nvSpPr>
          <p:cNvPr id="11" name="Slide Number Placeholder 5"/>
          <p:cNvSpPr>
            <a:spLocks noGrp="1"/>
          </p:cNvSpPr>
          <p:nvPr>
            <p:ph type="sldNum" sz="quarter" idx="4"/>
          </p:nvPr>
        </p:nvSpPr>
        <p:spPr>
          <a:xfrm>
            <a:off x="4724400" y="6324600"/>
            <a:ext cx="1295400" cy="365125"/>
          </a:xfrm>
          <a:prstGeom prst="rect">
            <a:avLst/>
          </a:prstGeom>
        </p:spPr>
        <p:txBody>
          <a:bodyPr vert="horz" lIns="91440" tIns="45720" rIns="91440" bIns="45720" rtlCol="0" anchor="t"/>
          <a:lstStyle>
            <a:lvl1pPr algn="ctr">
              <a:defRPr sz="1200">
                <a:solidFill>
                  <a:schemeClr val="tx1">
                    <a:tint val="75000"/>
                  </a:schemeClr>
                </a:solidFill>
                <a:latin typeface="Century Gothic" pitchFamily="34" charset="0"/>
              </a:defRPr>
            </a:lvl1pPr>
          </a:lstStyle>
          <a:p>
            <a:fld id="{3178CFF5-1EF5-4FDA-A119-3041D8D196A5}" type="slidenum">
              <a:rPr lang="en-US" smtClean="0"/>
              <a:pPr/>
              <a:t>‹#›</a:t>
            </a:fld>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39" cy="365489"/>
          </a:xfrm>
          <a:prstGeom prst="rect">
            <a:avLst/>
          </a:prstGeom>
        </p:spPr>
      </p:pic>
    </p:spTree>
    <p:extLst>
      <p:ext uri="{BB962C8B-B14F-4D97-AF65-F5344CB8AC3E}">
        <p14:creationId xmlns:p14="http://schemas.microsoft.com/office/powerpoint/2010/main" val="457364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Gray_Safety Moment_after title page-White Type">
    <p:bg>
      <p:bgPr>
        <a:solidFill>
          <a:srgbClr val="8B8376"/>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9" name="Text Placeholder 8"/>
          <p:cNvSpPr>
            <a:spLocks noGrp="1"/>
          </p:cNvSpPr>
          <p:nvPr>
            <p:ph type="body" sz="quarter" idx="13" hasCustomPrompt="1"/>
          </p:nvPr>
        </p:nvSpPr>
        <p:spPr>
          <a:xfrm>
            <a:off x="457200" y="2133600"/>
            <a:ext cx="3048000" cy="914400"/>
          </a:xfrm>
        </p:spPr>
        <p:txBody>
          <a:bodyPr>
            <a:normAutofit/>
          </a:bodyPr>
          <a:lstStyle>
            <a:lvl1pPr>
              <a:buNone/>
              <a:defRPr sz="1400" b="1">
                <a:solidFill>
                  <a:schemeClr val="bg1"/>
                </a:solidFill>
              </a:defRPr>
            </a:lvl1pPr>
          </a:lstStyle>
          <a:p>
            <a:pPr lvl="0"/>
            <a:r>
              <a:rPr lang="en-US" dirty="0"/>
              <a:t>Click to edit text </a:t>
            </a:r>
          </a:p>
        </p:txBody>
      </p:sp>
      <p:sp>
        <p:nvSpPr>
          <p:cNvPr id="10" name="Text Placeholder 8"/>
          <p:cNvSpPr>
            <a:spLocks noGrp="1"/>
          </p:cNvSpPr>
          <p:nvPr>
            <p:ph type="body" sz="quarter" idx="14" hasCustomPrompt="1"/>
          </p:nvPr>
        </p:nvSpPr>
        <p:spPr>
          <a:xfrm>
            <a:off x="457200" y="5029200"/>
            <a:ext cx="3048000" cy="914400"/>
          </a:xfrm>
        </p:spPr>
        <p:txBody>
          <a:bodyPr>
            <a:normAutofit/>
          </a:bodyPr>
          <a:lstStyle>
            <a:lvl1pPr>
              <a:buNone/>
              <a:defRPr sz="1400" b="1">
                <a:solidFill>
                  <a:schemeClr val="bg1"/>
                </a:solidFill>
              </a:defRPr>
            </a:lvl1pPr>
          </a:lstStyle>
          <a:p>
            <a:pPr lvl="0"/>
            <a:r>
              <a:rPr lang="en-US" dirty="0"/>
              <a:t>Click to edit text </a:t>
            </a:r>
          </a:p>
        </p:txBody>
      </p:sp>
      <p:sp>
        <p:nvSpPr>
          <p:cNvPr id="6" name="Title 1"/>
          <p:cNvSpPr>
            <a:spLocks noGrp="1"/>
          </p:cNvSpPr>
          <p:nvPr>
            <p:ph type="title" hasCustomPrompt="1"/>
          </p:nvPr>
        </p:nvSpPr>
        <p:spPr>
          <a:xfrm>
            <a:off x="457200" y="274638"/>
            <a:ext cx="8229600" cy="1143000"/>
          </a:xfrm>
          <a:prstGeom prst="rect">
            <a:avLst/>
          </a:prstGeom>
        </p:spPr>
        <p:txBody>
          <a:bodyPr anchor="t"/>
          <a:lstStyle>
            <a:lvl1pPr algn="l">
              <a:defRPr>
                <a:solidFill>
                  <a:schemeClr val="bg1"/>
                </a:solidFill>
                <a:latin typeface="Century Gothic" pitchFamily="34" charset="0"/>
              </a:defRPr>
            </a:lvl1pPr>
          </a:lstStyle>
          <a:p>
            <a:r>
              <a:rPr lang="en-US" dirty="0"/>
              <a:t>Safety Moment</a:t>
            </a:r>
          </a:p>
        </p:txBody>
      </p:sp>
      <p:sp>
        <p:nvSpPr>
          <p:cNvPr id="14" name="Freeform 7"/>
          <p:cNvSpPr>
            <a:spLocks noEditPoints="1"/>
          </p:cNvSpPr>
          <p:nvPr userDrawn="1"/>
        </p:nvSpPr>
        <p:spPr bwMode="auto">
          <a:xfrm>
            <a:off x="528273" y="3657599"/>
            <a:ext cx="1148127" cy="1207031"/>
          </a:xfrm>
          <a:custGeom>
            <a:avLst/>
            <a:gdLst>
              <a:gd name="T0" fmla="*/ 469 w 487"/>
              <a:gd name="T1" fmla="*/ 421 h 512"/>
              <a:gd name="T2" fmla="*/ 417 w 487"/>
              <a:gd name="T3" fmla="*/ 421 h 512"/>
              <a:gd name="T4" fmla="*/ 274 w 487"/>
              <a:gd name="T5" fmla="*/ 11 h 512"/>
              <a:gd name="T6" fmla="*/ 258 w 487"/>
              <a:gd name="T7" fmla="*/ 0 h 512"/>
              <a:gd name="T8" fmla="*/ 229 w 487"/>
              <a:gd name="T9" fmla="*/ 0 h 512"/>
              <a:gd name="T10" fmla="*/ 213 w 487"/>
              <a:gd name="T11" fmla="*/ 11 h 512"/>
              <a:gd name="T12" fmla="*/ 70 w 487"/>
              <a:gd name="T13" fmla="*/ 421 h 512"/>
              <a:gd name="T14" fmla="*/ 18 w 487"/>
              <a:gd name="T15" fmla="*/ 421 h 512"/>
              <a:gd name="T16" fmla="*/ 0 w 487"/>
              <a:gd name="T17" fmla="*/ 438 h 512"/>
              <a:gd name="T18" fmla="*/ 0 w 487"/>
              <a:gd name="T19" fmla="*/ 495 h 512"/>
              <a:gd name="T20" fmla="*/ 18 w 487"/>
              <a:gd name="T21" fmla="*/ 512 h 512"/>
              <a:gd name="T22" fmla="*/ 469 w 487"/>
              <a:gd name="T23" fmla="*/ 512 h 512"/>
              <a:gd name="T24" fmla="*/ 487 w 487"/>
              <a:gd name="T25" fmla="*/ 495 h 512"/>
              <a:gd name="T26" fmla="*/ 487 w 487"/>
              <a:gd name="T27" fmla="*/ 438 h 512"/>
              <a:gd name="T28" fmla="*/ 469 w 487"/>
              <a:gd name="T29" fmla="*/ 421 h 512"/>
              <a:gd name="T30" fmla="*/ 452 w 487"/>
              <a:gd name="T31" fmla="*/ 477 h 512"/>
              <a:gd name="T32" fmla="*/ 35 w 487"/>
              <a:gd name="T33" fmla="*/ 477 h 512"/>
              <a:gd name="T34" fmla="*/ 35 w 487"/>
              <a:gd name="T35" fmla="*/ 456 h 512"/>
              <a:gd name="T36" fmla="*/ 82 w 487"/>
              <a:gd name="T37" fmla="*/ 456 h 512"/>
              <a:gd name="T38" fmla="*/ 99 w 487"/>
              <a:gd name="T39" fmla="*/ 444 h 512"/>
              <a:gd name="T40" fmla="*/ 142 w 487"/>
              <a:gd name="T41" fmla="*/ 321 h 512"/>
              <a:gd name="T42" fmla="*/ 235 w 487"/>
              <a:gd name="T43" fmla="*/ 321 h 512"/>
              <a:gd name="T44" fmla="*/ 252 w 487"/>
              <a:gd name="T45" fmla="*/ 304 h 512"/>
              <a:gd name="T46" fmla="*/ 235 w 487"/>
              <a:gd name="T47" fmla="*/ 286 h 512"/>
              <a:gd name="T48" fmla="*/ 154 w 487"/>
              <a:gd name="T49" fmla="*/ 286 h 512"/>
              <a:gd name="T50" fmla="*/ 181 w 487"/>
              <a:gd name="T51" fmla="*/ 207 h 512"/>
              <a:gd name="T52" fmla="*/ 235 w 487"/>
              <a:gd name="T53" fmla="*/ 207 h 512"/>
              <a:gd name="T54" fmla="*/ 252 w 487"/>
              <a:gd name="T55" fmla="*/ 190 h 512"/>
              <a:gd name="T56" fmla="*/ 235 w 487"/>
              <a:gd name="T57" fmla="*/ 172 h 512"/>
              <a:gd name="T58" fmla="*/ 194 w 487"/>
              <a:gd name="T59" fmla="*/ 172 h 512"/>
              <a:gd name="T60" fmla="*/ 242 w 487"/>
              <a:gd name="T61" fmla="*/ 35 h 512"/>
              <a:gd name="T62" fmla="*/ 245 w 487"/>
              <a:gd name="T63" fmla="*/ 35 h 512"/>
              <a:gd name="T64" fmla="*/ 388 w 487"/>
              <a:gd name="T65" fmla="*/ 444 h 512"/>
              <a:gd name="T66" fmla="*/ 405 w 487"/>
              <a:gd name="T67" fmla="*/ 456 h 512"/>
              <a:gd name="T68" fmla="*/ 452 w 487"/>
              <a:gd name="T69" fmla="*/ 456 h 512"/>
              <a:gd name="T70" fmla="*/ 452 w 487"/>
              <a:gd name="T71" fmla="*/ 4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7" h="512">
                <a:moveTo>
                  <a:pt x="469" y="421"/>
                </a:moveTo>
                <a:cubicBezTo>
                  <a:pt x="417" y="421"/>
                  <a:pt x="417" y="421"/>
                  <a:pt x="417" y="421"/>
                </a:cubicBezTo>
                <a:cubicBezTo>
                  <a:pt x="274" y="11"/>
                  <a:pt x="274" y="11"/>
                  <a:pt x="274" y="11"/>
                </a:cubicBezTo>
                <a:cubicBezTo>
                  <a:pt x="272" y="4"/>
                  <a:pt x="265" y="0"/>
                  <a:pt x="258" y="0"/>
                </a:cubicBezTo>
                <a:cubicBezTo>
                  <a:pt x="229" y="0"/>
                  <a:pt x="229" y="0"/>
                  <a:pt x="229" y="0"/>
                </a:cubicBezTo>
                <a:cubicBezTo>
                  <a:pt x="222" y="0"/>
                  <a:pt x="215" y="4"/>
                  <a:pt x="213" y="11"/>
                </a:cubicBezTo>
                <a:cubicBezTo>
                  <a:pt x="70" y="421"/>
                  <a:pt x="70" y="421"/>
                  <a:pt x="70" y="421"/>
                </a:cubicBezTo>
                <a:cubicBezTo>
                  <a:pt x="18" y="421"/>
                  <a:pt x="18" y="421"/>
                  <a:pt x="18" y="421"/>
                </a:cubicBezTo>
                <a:cubicBezTo>
                  <a:pt x="8" y="421"/>
                  <a:pt x="0" y="429"/>
                  <a:pt x="0" y="438"/>
                </a:cubicBezTo>
                <a:cubicBezTo>
                  <a:pt x="0" y="495"/>
                  <a:pt x="0" y="495"/>
                  <a:pt x="0" y="495"/>
                </a:cubicBezTo>
                <a:cubicBezTo>
                  <a:pt x="0" y="504"/>
                  <a:pt x="8" y="512"/>
                  <a:pt x="18" y="512"/>
                </a:cubicBezTo>
                <a:cubicBezTo>
                  <a:pt x="469" y="512"/>
                  <a:pt x="469" y="512"/>
                  <a:pt x="469" y="512"/>
                </a:cubicBezTo>
                <a:cubicBezTo>
                  <a:pt x="479" y="512"/>
                  <a:pt x="487" y="504"/>
                  <a:pt x="487" y="495"/>
                </a:cubicBezTo>
                <a:cubicBezTo>
                  <a:pt x="487" y="438"/>
                  <a:pt x="487" y="438"/>
                  <a:pt x="487" y="438"/>
                </a:cubicBezTo>
                <a:cubicBezTo>
                  <a:pt x="487" y="429"/>
                  <a:pt x="479" y="421"/>
                  <a:pt x="469" y="421"/>
                </a:cubicBezTo>
                <a:close/>
                <a:moveTo>
                  <a:pt x="452" y="477"/>
                </a:moveTo>
                <a:cubicBezTo>
                  <a:pt x="35" y="477"/>
                  <a:pt x="35" y="477"/>
                  <a:pt x="35" y="477"/>
                </a:cubicBezTo>
                <a:cubicBezTo>
                  <a:pt x="35" y="456"/>
                  <a:pt x="35" y="456"/>
                  <a:pt x="35" y="456"/>
                </a:cubicBezTo>
                <a:cubicBezTo>
                  <a:pt x="82" y="456"/>
                  <a:pt x="82" y="456"/>
                  <a:pt x="82" y="456"/>
                </a:cubicBezTo>
                <a:cubicBezTo>
                  <a:pt x="90" y="456"/>
                  <a:pt x="96" y="451"/>
                  <a:pt x="99" y="444"/>
                </a:cubicBezTo>
                <a:cubicBezTo>
                  <a:pt x="142" y="321"/>
                  <a:pt x="142" y="321"/>
                  <a:pt x="142" y="321"/>
                </a:cubicBezTo>
                <a:cubicBezTo>
                  <a:pt x="235" y="321"/>
                  <a:pt x="235" y="321"/>
                  <a:pt x="235" y="321"/>
                </a:cubicBezTo>
                <a:cubicBezTo>
                  <a:pt x="244" y="321"/>
                  <a:pt x="252" y="313"/>
                  <a:pt x="252" y="304"/>
                </a:cubicBezTo>
                <a:cubicBezTo>
                  <a:pt x="252" y="294"/>
                  <a:pt x="244" y="286"/>
                  <a:pt x="235" y="286"/>
                </a:cubicBezTo>
                <a:cubicBezTo>
                  <a:pt x="154" y="286"/>
                  <a:pt x="154" y="286"/>
                  <a:pt x="154" y="286"/>
                </a:cubicBezTo>
                <a:cubicBezTo>
                  <a:pt x="181" y="207"/>
                  <a:pt x="181" y="207"/>
                  <a:pt x="181" y="207"/>
                </a:cubicBezTo>
                <a:cubicBezTo>
                  <a:pt x="235" y="207"/>
                  <a:pt x="235" y="207"/>
                  <a:pt x="235" y="207"/>
                </a:cubicBezTo>
                <a:cubicBezTo>
                  <a:pt x="244" y="207"/>
                  <a:pt x="252" y="199"/>
                  <a:pt x="252" y="190"/>
                </a:cubicBezTo>
                <a:cubicBezTo>
                  <a:pt x="252" y="180"/>
                  <a:pt x="244" y="172"/>
                  <a:pt x="235" y="172"/>
                </a:cubicBezTo>
                <a:cubicBezTo>
                  <a:pt x="194" y="172"/>
                  <a:pt x="194" y="172"/>
                  <a:pt x="194" y="172"/>
                </a:cubicBezTo>
                <a:cubicBezTo>
                  <a:pt x="242" y="35"/>
                  <a:pt x="242" y="35"/>
                  <a:pt x="242" y="35"/>
                </a:cubicBezTo>
                <a:cubicBezTo>
                  <a:pt x="245" y="35"/>
                  <a:pt x="245" y="35"/>
                  <a:pt x="245" y="35"/>
                </a:cubicBezTo>
                <a:cubicBezTo>
                  <a:pt x="388" y="444"/>
                  <a:pt x="388" y="444"/>
                  <a:pt x="388" y="444"/>
                </a:cubicBezTo>
                <a:cubicBezTo>
                  <a:pt x="391" y="451"/>
                  <a:pt x="397" y="456"/>
                  <a:pt x="405" y="456"/>
                </a:cubicBezTo>
                <a:cubicBezTo>
                  <a:pt x="452" y="456"/>
                  <a:pt x="452" y="456"/>
                  <a:pt x="452" y="456"/>
                </a:cubicBezTo>
                <a:lnTo>
                  <a:pt x="452" y="4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479568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Red Content with Caption-White Type">
    <p:bg>
      <p:bgPr>
        <a:solidFill>
          <a:srgbClr val="D719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t"/>
          <a:lstStyle>
            <a:lvl1pPr algn="l">
              <a:defRPr sz="2000" b="1">
                <a:solidFill>
                  <a:schemeClr val="bg1"/>
                </a:solidFill>
                <a:latin typeface="Century Gothic"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nchor="t"/>
          <a:lstStyle>
            <a:lvl1pPr>
              <a:defRPr sz="3200">
                <a:solidFill>
                  <a:schemeClr val="bg1"/>
                </a:solidFill>
                <a:latin typeface="Century Gothic" pitchFamily="34" charset="0"/>
              </a:defRPr>
            </a:lvl1pPr>
            <a:lvl2pPr>
              <a:defRPr sz="2800">
                <a:solidFill>
                  <a:schemeClr val="bg1"/>
                </a:solidFill>
                <a:latin typeface="Century Gothic" pitchFamily="34" charset="0"/>
              </a:defRPr>
            </a:lvl2pPr>
            <a:lvl3pPr>
              <a:defRPr sz="2400">
                <a:solidFill>
                  <a:schemeClr val="bg1"/>
                </a:solidFill>
                <a:latin typeface="Century Gothic" pitchFamily="34" charset="0"/>
              </a:defRPr>
            </a:lvl3pPr>
            <a:lvl4pPr>
              <a:defRPr sz="2000">
                <a:solidFill>
                  <a:schemeClr val="bg1"/>
                </a:solidFill>
                <a:latin typeface="Century Gothic" pitchFamily="34" charset="0"/>
              </a:defRPr>
            </a:lvl4pPr>
            <a:lvl5pPr>
              <a:defRPr sz="2000">
                <a:solidFill>
                  <a:schemeClr val="bg1"/>
                </a:solidFill>
                <a:latin typeface="Century Gothic"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nchor="t"/>
          <a:lstStyle>
            <a:lvl1pPr marL="0" indent="0">
              <a:buNone/>
              <a:defRPr sz="1400">
                <a:solidFill>
                  <a:schemeClr val="bg1"/>
                </a:solidFill>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Tree>
    <p:extLst>
      <p:ext uri="{BB962C8B-B14F-4D97-AF65-F5344CB8AC3E}">
        <p14:creationId xmlns:p14="http://schemas.microsoft.com/office/powerpoint/2010/main" val="28815051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Black Content with Caption-White Typ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t"/>
          <a:lstStyle>
            <a:lvl1pPr algn="l">
              <a:defRPr sz="2000" b="1">
                <a:solidFill>
                  <a:schemeClr val="bg1"/>
                </a:solidFill>
                <a:latin typeface="Century Gothic"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nchor="t"/>
          <a:lstStyle>
            <a:lvl1pPr>
              <a:defRPr sz="3200">
                <a:solidFill>
                  <a:schemeClr val="bg1"/>
                </a:solidFill>
                <a:latin typeface="Century Gothic" pitchFamily="34" charset="0"/>
              </a:defRPr>
            </a:lvl1pPr>
            <a:lvl2pPr>
              <a:defRPr sz="2800">
                <a:solidFill>
                  <a:schemeClr val="bg1"/>
                </a:solidFill>
                <a:latin typeface="Century Gothic" pitchFamily="34" charset="0"/>
              </a:defRPr>
            </a:lvl2pPr>
            <a:lvl3pPr>
              <a:defRPr sz="2400">
                <a:solidFill>
                  <a:schemeClr val="bg1"/>
                </a:solidFill>
                <a:latin typeface="Century Gothic" pitchFamily="34" charset="0"/>
              </a:defRPr>
            </a:lvl3pPr>
            <a:lvl4pPr>
              <a:defRPr sz="2000">
                <a:solidFill>
                  <a:schemeClr val="bg1"/>
                </a:solidFill>
                <a:latin typeface="Century Gothic" pitchFamily="34" charset="0"/>
              </a:defRPr>
            </a:lvl4pPr>
            <a:lvl5pPr>
              <a:defRPr sz="2000">
                <a:solidFill>
                  <a:schemeClr val="bg1"/>
                </a:solidFill>
                <a:latin typeface="Century Gothic"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nchor="t"/>
          <a:lstStyle>
            <a:lvl1pPr marL="0" indent="0">
              <a:buNone/>
              <a:defRPr sz="1400">
                <a:solidFill>
                  <a:schemeClr val="bg1"/>
                </a:solidFill>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10" name="Date Placeholder 1"/>
          <p:cNvSpPr>
            <a:spLocks noGrp="1"/>
          </p:cNvSpPr>
          <p:nvPr>
            <p:ph type="dt" sz="half" idx="10"/>
          </p:nvPr>
        </p:nvSpPr>
        <p:spPr>
          <a:xfrm>
            <a:off x="3352800" y="6324600"/>
            <a:ext cx="1295400" cy="365125"/>
          </a:xfrm>
          <a:prstGeom prst="rect">
            <a:avLst/>
          </a:prstGeom>
        </p:spPr>
        <p:txBody>
          <a:bodyPr anchor="t"/>
          <a:lstStyle>
            <a:lvl1pPr>
              <a:defRPr>
                <a:solidFill>
                  <a:schemeClr val="bg1"/>
                </a:solidFill>
                <a:latin typeface="Century Gothic" pitchFamily="34" charset="0"/>
              </a:defRPr>
            </a:lvl1pPr>
          </a:lstStyle>
          <a:p>
            <a:fld id="{5620D1E8-036D-45B0-B442-4169D32A137A}" type="datetimeFigureOut">
              <a:rPr lang="en-US" smtClean="0"/>
              <a:pPr/>
              <a:t>9/1/2016</a:t>
            </a:fld>
            <a:endParaRPr lang="en-US"/>
          </a:p>
        </p:txBody>
      </p:sp>
      <p:sp>
        <p:nvSpPr>
          <p:cNvPr id="11" name="Footer Placeholder 2"/>
          <p:cNvSpPr>
            <a:spLocks noGrp="1"/>
          </p:cNvSpPr>
          <p:nvPr>
            <p:ph type="ftr" sz="quarter" idx="11"/>
          </p:nvPr>
        </p:nvSpPr>
        <p:spPr>
          <a:xfrm>
            <a:off x="457200" y="6324600"/>
            <a:ext cx="2895600" cy="365125"/>
          </a:xfrm>
          <a:prstGeom prst="rect">
            <a:avLst/>
          </a:prstGeom>
        </p:spPr>
        <p:txBody>
          <a:bodyPr anchor="t"/>
          <a:lstStyle>
            <a:lvl1pPr>
              <a:defRPr>
                <a:solidFill>
                  <a:schemeClr val="bg1"/>
                </a:solidFill>
                <a:latin typeface="Century Gothic" pitchFamily="34" charset="0"/>
              </a:defRPr>
            </a:lvl1pPr>
          </a:lstStyle>
          <a:p>
            <a:endParaRPr lang="en-US"/>
          </a:p>
        </p:txBody>
      </p:sp>
      <p:sp>
        <p:nvSpPr>
          <p:cNvPr id="12" name="Slide Number Placeholder 3"/>
          <p:cNvSpPr>
            <a:spLocks noGrp="1"/>
          </p:cNvSpPr>
          <p:nvPr>
            <p:ph type="sldNum" sz="quarter" idx="12"/>
          </p:nvPr>
        </p:nvSpPr>
        <p:spPr>
          <a:xfrm>
            <a:off x="4648200" y="6324600"/>
            <a:ext cx="1295400" cy="365125"/>
          </a:xfrm>
          <a:prstGeom prst="rect">
            <a:avLst/>
          </a:prstGeom>
        </p:spPr>
        <p:txBody>
          <a:bodyPr anchor="t"/>
          <a:lstStyle>
            <a:lvl1pPr>
              <a:defRPr>
                <a:solidFill>
                  <a:schemeClr val="bg1"/>
                </a:solidFill>
                <a:latin typeface="Century Gothic" pitchFamily="34" charset="0"/>
              </a:defRPr>
            </a:lvl1pPr>
          </a:lstStyle>
          <a:p>
            <a:fld id="{3178CFF5-1EF5-4FDA-A119-3041D8D196A5}" type="slidenum">
              <a:rPr lang="en-US" smtClean="0"/>
              <a:pPr/>
              <a:t>‹#›</a:t>
            </a:fld>
            <a:endParaRPr lang="en-US" dirty="0"/>
          </a:p>
        </p:txBody>
      </p:sp>
    </p:spTree>
    <p:extLst>
      <p:ext uri="{BB962C8B-B14F-4D97-AF65-F5344CB8AC3E}">
        <p14:creationId xmlns:p14="http://schemas.microsoft.com/office/powerpoint/2010/main" val="33945757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White Bullets-Red Type">
    <p:spTree>
      <p:nvGrpSpPr>
        <p:cNvPr id="1" name=""/>
        <p:cNvGrpSpPr/>
        <p:nvPr/>
      </p:nvGrpSpPr>
      <p:grpSpPr>
        <a:xfrm>
          <a:off x="0" y="0"/>
          <a:ext cx="0" cy="0"/>
          <a:chOff x="0" y="0"/>
          <a:chExt cx="0" cy="0"/>
        </a:xfrm>
      </p:grpSpPr>
      <p:sp>
        <p:nvSpPr>
          <p:cNvPr id="15" name="Title 14"/>
          <p:cNvSpPr>
            <a:spLocks noGrp="1"/>
          </p:cNvSpPr>
          <p:nvPr>
            <p:ph type="title"/>
          </p:nvPr>
        </p:nvSpPr>
        <p:spPr>
          <a:xfrm>
            <a:off x="457200" y="492195"/>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rgbClr val="D71923"/>
                </a:solidFill>
                <a:latin typeface="Century Gothic" pitchFamily="34" charset="0"/>
                <a:ea typeface="+mn-ea"/>
                <a:cs typeface="+mn-cs"/>
              </a:defRPr>
            </a:lvl1pPr>
          </a:lstStyle>
          <a:p>
            <a:r>
              <a:rPr lang="en-US" dirty="0"/>
              <a:t>Click to edit Master title style</a:t>
            </a:r>
          </a:p>
        </p:txBody>
      </p:sp>
      <p:sp>
        <p:nvSpPr>
          <p:cNvPr id="11" name="Date Placeholder 3"/>
          <p:cNvSpPr>
            <a:spLocks noGrp="1"/>
          </p:cNvSpPr>
          <p:nvPr>
            <p:ph type="dt" sz="half" idx="2"/>
          </p:nvPr>
        </p:nvSpPr>
        <p:spPr>
          <a:xfrm>
            <a:off x="3429000" y="6324600"/>
            <a:ext cx="1295400" cy="365125"/>
          </a:xfrm>
          <a:prstGeom prst="rect">
            <a:avLst/>
          </a:prstGeom>
        </p:spPr>
        <p:txBody>
          <a:bodyPr vert="horz" lIns="91440" tIns="45720" rIns="91440" bIns="45720" rtlCol="0" anchor="t"/>
          <a:lstStyle>
            <a:lvl1pPr algn="ctr">
              <a:defRPr sz="1200">
                <a:solidFill>
                  <a:srgbClr val="FF9B26"/>
                </a:solidFill>
                <a:latin typeface="Century Gothic" pitchFamily="34" charset="0"/>
              </a:defRPr>
            </a:lvl1pPr>
          </a:lstStyle>
          <a:p>
            <a:fld id="{5620D1E8-036D-45B0-B442-4169D32A137A}" type="datetimeFigureOut">
              <a:rPr lang="en-US" smtClean="0"/>
              <a:pPr/>
              <a:t>9/1/2016</a:t>
            </a:fld>
            <a:endParaRPr lang="en-US" dirty="0"/>
          </a:p>
        </p:txBody>
      </p:sp>
      <p:sp>
        <p:nvSpPr>
          <p:cNvPr id="16" name="Footer Placeholder 4"/>
          <p:cNvSpPr>
            <a:spLocks noGrp="1"/>
          </p:cNvSpPr>
          <p:nvPr>
            <p:ph type="ftr" sz="quarter" idx="3"/>
          </p:nvPr>
        </p:nvSpPr>
        <p:spPr>
          <a:xfrm>
            <a:off x="533400" y="6324600"/>
            <a:ext cx="2895600" cy="365125"/>
          </a:xfrm>
          <a:prstGeom prst="rect">
            <a:avLst/>
          </a:prstGeom>
        </p:spPr>
        <p:txBody>
          <a:bodyPr vert="horz" lIns="91440" tIns="45720" rIns="91440" bIns="45720" rtlCol="0" anchor="t"/>
          <a:lstStyle>
            <a:lvl1pPr algn="l">
              <a:defRPr sz="1200">
                <a:solidFill>
                  <a:srgbClr val="FF9B26"/>
                </a:solidFill>
                <a:latin typeface="Century Gothic" pitchFamily="34" charset="0"/>
              </a:defRPr>
            </a:lvl1pPr>
          </a:lstStyle>
          <a:p>
            <a:endParaRPr lang="en-US" dirty="0"/>
          </a:p>
        </p:txBody>
      </p:sp>
      <p:sp>
        <p:nvSpPr>
          <p:cNvPr id="17" name="Slide Number Placeholder 5"/>
          <p:cNvSpPr>
            <a:spLocks noGrp="1"/>
          </p:cNvSpPr>
          <p:nvPr>
            <p:ph type="sldNum" sz="quarter" idx="4"/>
          </p:nvPr>
        </p:nvSpPr>
        <p:spPr>
          <a:xfrm>
            <a:off x="4724400" y="6324600"/>
            <a:ext cx="1295400" cy="365125"/>
          </a:xfrm>
          <a:prstGeom prst="rect">
            <a:avLst/>
          </a:prstGeom>
        </p:spPr>
        <p:txBody>
          <a:bodyPr vert="horz" lIns="91440" tIns="45720" rIns="91440" bIns="45720" rtlCol="0" anchor="t"/>
          <a:lstStyle>
            <a:lvl1pPr algn="ctr">
              <a:defRPr sz="1200">
                <a:solidFill>
                  <a:schemeClr val="tx1">
                    <a:tint val="75000"/>
                  </a:schemeClr>
                </a:solidFill>
                <a:latin typeface="Century Gothic" pitchFamily="34" charset="0"/>
              </a:defRPr>
            </a:lvl1pPr>
          </a:lstStyle>
          <a:p>
            <a:fld id="{3178CFF5-1EF5-4FDA-A119-3041D8D196A5}" type="slidenum">
              <a:rPr lang="en-US" smtClean="0"/>
              <a:pPr/>
              <a:t>‹#›</a:t>
            </a:fld>
            <a:endParaRPr lang="en-US"/>
          </a:p>
        </p:txBody>
      </p:sp>
      <p:sp>
        <p:nvSpPr>
          <p:cNvPr id="14" name="Text Placeholder 17"/>
          <p:cNvSpPr>
            <a:spLocks noGrp="1"/>
          </p:cNvSpPr>
          <p:nvPr>
            <p:ph type="body" sz="quarter" idx="19"/>
          </p:nvPr>
        </p:nvSpPr>
        <p:spPr>
          <a:xfrm>
            <a:off x="457200" y="1905000"/>
            <a:ext cx="8305800" cy="4343400"/>
          </a:xfrm>
        </p:spPr>
        <p:txBody>
          <a:bodyPr/>
          <a:lstStyle>
            <a:lvl1pPr>
              <a:buFont typeface="Arial" pitchFamily="34" charset="0"/>
              <a:buChar char="•"/>
              <a:defRPr b="1">
                <a:solidFill>
                  <a:schemeClr val="tx1"/>
                </a:solidFill>
              </a:defRPr>
            </a:lvl1pPr>
            <a:lvl2pPr>
              <a:buFont typeface="Arial" pitchFamily="34" charset="0"/>
              <a:buChar char="•"/>
              <a:defRPr b="1">
                <a:solidFill>
                  <a:schemeClr val="tx1"/>
                </a:solidFill>
              </a:defRPr>
            </a:lvl2pPr>
            <a:lvl3pPr>
              <a:buFont typeface="Arial" pitchFamily="34" charset="0"/>
              <a:buChar char="•"/>
              <a:defRPr b="1">
                <a:solidFill>
                  <a:schemeClr val="tx1"/>
                </a:solidFill>
              </a:defRPr>
            </a:lvl3pPr>
            <a:lvl4pPr>
              <a:buFont typeface="Arial" pitchFamily="34" charset="0"/>
              <a:buChar char="•"/>
              <a:defRPr b="1">
                <a:solidFill>
                  <a:schemeClr val="tx1"/>
                </a:solidFill>
              </a:defRPr>
            </a:lvl4pPr>
            <a:lvl5pPr>
              <a:buFont typeface="Arial" pitchFamily="34" charset="0"/>
              <a:buChar char="•"/>
              <a:defRPr b="1">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39" cy="365489"/>
          </a:xfrm>
          <a:prstGeom prst="rect">
            <a:avLst/>
          </a:prstGeom>
        </p:spPr>
      </p:pic>
    </p:spTree>
    <p:extLst>
      <p:ext uri="{BB962C8B-B14F-4D97-AF65-F5344CB8AC3E}">
        <p14:creationId xmlns:p14="http://schemas.microsoft.com/office/powerpoint/2010/main" val="22006025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Red Bullets-White Type">
    <p:bg>
      <p:bgPr>
        <a:solidFill>
          <a:srgbClr val="D71923"/>
        </a:solid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a:xfrm>
            <a:off x="457200" y="4572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chemeClr val="bg1"/>
                </a:solidFill>
                <a:latin typeface="Century Gothic" pitchFamily="34" charset="0"/>
                <a:ea typeface="+mn-ea"/>
                <a:cs typeface="+mn-cs"/>
              </a:defRPr>
            </a:lvl1pPr>
          </a:lstStyle>
          <a:p>
            <a:r>
              <a:rPr lang="en-US" dirty="0"/>
              <a:t>Click to edit Master title style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18" name="Date Placeholder 1"/>
          <p:cNvSpPr>
            <a:spLocks noGrp="1"/>
          </p:cNvSpPr>
          <p:nvPr>
            <p:ph type="dt" sz="half" idx="10"/>
          </p:nvPr>
        </p:nvSpPr>
        <p:spPr>
          <a:xfrm>
            <a:off x="3429000" y="6324600"/>
            <a:ext cx="1295400" cy="365125"/>
          </a:xfrm>
          <a:prstGeom prst="rect">
            <a:avLst/>
          </a:prstGeom>
        </p:spPr>
        <p:txBody>
          <a:bodyPr anchor="t"/>
          <a:lstStyle>
            <a:lvl1pPr>
              <a:defRPr>
                <a:solidFill>
                  <a:schemeClr val="bg1"/>
                </a:solidFill>
                <a:latin typeface="Century Gothic" pitchFamily="34" charset="0"/>
              </a:defRPr>
            </a:lvl1pPr>
          </a:lstStyle>
          <a:p>
            <a:fld id="{5620D1E8-036D-45B0-B442-4169D32A137A}" type="datetimeFigureOut">
              <a:rPr lang="en-US" smtClean="0"/>
              <a:pPr/>
              <a:t>9/1/2016</a:t>
            </a:fld>
            <a:endParaRPr lang="en-US"/>
          </a:p>
        </p:txBody>
      </p:sp>
      <p:sp>
        <p:nvSpPr>
          <p:cNvPr id="19" name="Footer Placeholder 2"/>
          <p:cNvSpPr>
            <a:spLocks noGrp="1"/>
          </p:cNvSpPr>
          <p:nvPr>
            <p:ph type="ftr" sz="quarter" idx="11"/>
          </p:nvPr>
        </p:nvSpPr>
        <p:spPr>
          <a:xfrm>
            <a:off x="533400" y="6324600"/>
            <a:ext cx="2895600" cy="365125"/>
          </a:xfrm>
          <a:prstGeom prst="rect">
            <a:avLst/>
          </a:prstGeom>
        </p:spPr>
        <p:txBody>
          <a:bodyPr anchor="t"/>
          <a:lstStyle>
            <a:lvl1pPr>
              <a:defRPr>
                <a:solidFill>
                  <a:schemeClr val="bg1"/>
                </a:solidFill>
                <a:latin typeface="Century Gothic" pitchFamily="34" charset="0"/>
              </a:defRPr>
            </a:lvl1pPr>
          </a:lstStyle>
          <a:p>
            <a:endParaRPr lang="en-US"/>
          </a:p>
        </p:txBody>
      </p:sp>
      <p:sp>
        <p:nvSpPr>
          <p:cNvPr id="20" name="Slide Number Placeholder 3"/>
          <p:cNvSpPr>
            <a:spLocks noGrp="1"/>
          </p:cNvSpPr>
          <p:nvPr>
            <p:ph type="sldNum" sz="quarter" idx="12"/>
          </p:nvPr>
        </p:nvSpPr>
        <p:spPr>
          <a:xfrm>
            <a:off x="4724400" y="6324600"/>
            <a:ext cx="1295400" cy="365125"/>
          </a:xfrm>
          <a:prstGeom prst="rect">
            <a:avLst/>
          </a:prstGeom>
        </p:spPr>
        <p:txBody>
          <a:bodyPr anchor="t"/>
          <a:lstStyle>
            <a:lvl1pPr>
              <a:defRPr>
                <a:solidFill>
                  <a:schemeClr val="bg1"/>
                </a:solidFill>
                <a:latin typeface="Century Gothic" pitchFamily="34" charset="0"/>
              </a:defRPr>
            </a:lvl1pPr>
          </a:lstStyle>
          <a:p>
            <a:fld id="{3178CFF5-1EF5-4FDA-A119-3041D8D196A5}" type="slidenum">
              <a:rPr lang="en-US" smtClean="0"/>
              <a:pPr/>
              <a:t>‹#›</a:t>
            </a:fld>
            <a:endParaRPr lang="en-US" dirty="0"/>
          </a:p>
        </p:txBody>
      </p:sp>
      <p:sp>
        <p:nvSpPr>
          <p:cNvPr id="14" name="Text Placeholder 17"/>
          <p:cNvSpPr>
            <a:spLocks noGrp="1"/>
          </p:cNvSpPr>
          <p:nvPr>
            <p:ph type="body" sz="quarter" idx="19"/>
          </p:nvPr>
        </p:nvSpPr>
        <p:spPr>
          <a:xfrm>
            <a:off x="457200" y="1905000"/>
            <a:ext cx="8305800" cy="4343400"/>
          </a:xfrm>
        </p:spPr>
        <p:txBody>
          <a:bodyPr/>
          <a:lstStyle>
            <a:lvl1pPr>
              <a:buFont typeface="Arial" pitchFamily="34" charset="0"/>
              <a:buChar char="•"/>
              <a:defRPr>
                <a:solidFill>
                  <a:schemeClr val="bg1"/>
                </a:solidFill>
              </a:defRPr>
            </a:lvl1pPr>
            <a:lvl2pPr>
              <a:buFont typeface="Arial" pitchFamily="34" charset="0"/>
              <a:buChar char="•"/>
              <a:defRPr>
                <a:solidFill>
                  <a:schemeClr val="bg1"/>
                </a:solidFill>
              </a:defRPr>
            </a:lvl2pPr>
            <a:lvl3pPr>
              <a:buFont typeface="Arial" pitchFamily="34" charset="0"/>
              <a:buChar char="•"/>
              <a:defRPr>
                <a:solidFill>
                  <a:schemeClr val="bg1"/>
                </a:solidFill>
              </a:defRPr>
            </a:lvl3pPr>
            <a:lvl4pPr>
              <a:buFont typeface="Arial" pitchFamily="34" charset="0"/>
              <a:buChar char="•"/>
              <a:defRPr>
                <a:solidFill>
                  <a:schemeClr val="bg1"/>
                </a:solidFill>
              </a:defRPr>
            </a:lvl4pPr>
            <a:lvl5pPr>
              <a:buFont typeface="Arial"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53439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ck Bullets-White Type">
    <p:bg>
      <p:bgPr>
        <a:solidFill>
          <a:schemeClr val="tx1"/>
        </a:solid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a:xfrm>
            <a:off x="457200" y="4572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chemeClr val="bg1"/>
                </a:solidFill>
                <a:latin typeface="Century Gothic" pitchFamily="34" charset="0"/>
                <a:ea typeface="+mn-ea"/>
                <a:cs typeface="+mn-cs"/>
              </a:defRPr>
            </a:lvl1pPr>
          </a:lstStyle>
          <a:p>
            <a:r>
              <a:rPr lang="en-US" dirty="0"/>
              <a:t>Click to edit Master title style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18" name="Date Placeholder 1"/>
          <p:cNvSpPr>
            <a:spLocks noGrp="1"/>
          </p:cNvSpPr>
          <p:nvPr>
            <p:ph type="dt" sz="half" idx="10"/>
          </p:nvPr>
        </p:nvSpPr>
        <p:spPr>
          <a:xfrm>
            <a:off x="3429000" y="6324600"/>
            <a:ext cx="1295400" cy="365125"/>
          </a:xfrm>
          <a:prstGeom prst="rect">
            <a:avLst/>
          </a:prstGeom>
        </p:spPr>
        <p:txBody>
          <a:bodyPr anchor="t"/>
          <a:lstStyle>
            <a:lvl1pPr>
              <a:defRPr>
                <a:solidFill>
                  <a:schemeClr val="bg1"/>
                </a:solidFill>
                <a:latin typeface="Century Gothic" pitchFamily="34" charset="0"/>
              </a:defRPr>
            </a:lvl1pPr>
          </a:lstStyle>
          <a:p>
            <a:fld id="{5620D1E8-036D-45B0-B442-4169D32A137A}" type="datetimeFigureOut">
              <a:rPr lang="en-US" smtClean="0"/>
              <a:pPr/>
              <a:t>9/1/2016</a:t>
            </a:fld>
            <a:endParaRPr lang="en-US"/>
          </a:p>
        </p:txBody>
      </p:sp>
      <p:sp>
        <p:nvSpPr>
          <p:cNvPr id="19" name="Footer Placeholder 2"/>
          <p:cNvSpPr>
            <a:spLocks noGrp="1"/>
          </p:cNvSpPr>
          <p:nvPr>
            <p:ph type="ftr" sz="quarter" idx="11"/>
          </p:nvPr>
        </p:nvSpPr>
        <p:spPr>
          <a:xfrm>
            <a:off x="533400" y="6324600"/>
            <a:ext cx="2895600" cy="365125"/>
          </a:xfrm>
          <a:prstGeom prst="rect">
            <a:avLst/>
          </a:prstGeom>
        </p:spPr>
        <p:txBody>
          <a:bodyPr anchor="t"/>
          <a:lstStyle>
            <a:lvl1pPr>
              <a:defRPr>
                <a:solidFill>
                  <a:schemeClr val="bg1"/>
                </a:solidFill>
                <a:latin typeface="Century Gothic" pitchFamily="34" charset="0"/>
              </a:defRPr>
            </a:lvl1pPr>
          </a:lstStyle>
          <a:p>
            <a:endParaRPr lang="en-US"/>
          </a:p>
        </p:txBody>
      </p:sp>
      <p:sp>
        <p:nvSpPr>
          <p:cNvPr id="20" name="Slide Number Placeholder 3"/>
          <p:cNvSpPr>
            <a:spLocks noGrp="1"/>
          </p:cNvSpPr>
          <p:nvPr>
            <p:ph type="sldNum" sz="quarter" idx="12"/>
          </p:nvPr>
        </p:nvSpPr>
        <p:spPr>
          <a:xfrm>
            <a:off x="4724400" y="6324600"/>
            <a:ext cx="1295400" cy="365125"/>
          </a:xfrm>
          <a:prstGeom prst="rect">
            <a:avLst/>
          </a:prstGeom>
        </p:spPr>
        <p:txBody>
          <a:bodyPr anchor="t"/>
          <a:lstStyle>
            <a:lvl1pPr>
              <a:defRPr>
                <a:solidFill>
                  <a:schemeClr val="bg1"/>
                </a:solidFill>
                <a:latin typeface="Century Gothic" pitchFamily="34" charset="0"/>
              </a:defRPr>
            </a:lvl1pPr>
          </a:lstStyle>
          <a:p>
            <a:fld id="{3178CFF5-1EF5-4FDA-A119-3041D8D196A5}" type="slidenum">
              <a:rPr lang="en-US" smtClean="0"/>
              <a:pPr/>
              <a:t>‹#›</a:t>
            </a:fld>
            <a:endParaRPr lang="en-US" dirty="0"/>
          </a:p>
        </p:txBody>
      </p:sp>
      <p:sp>
        <p:nvSpPr>
          <p:cNvPr id="14" name="Text Placeholder 17"/>
          <p:cNvSpPr>
            <a:spLocks noGrp="1"/>
          </p:cNvSpPr>
          <p:nvPr>
            <p:ph type="body" sz="quarter" idx="19"/>
          </p:nvPr>
        </p:nvSpPr>
        <p:spPr>
          <a:xfrm>
            <a:off x="457200" y="1905000"/>
            <a:ext cx="8305800" cy="4343400"/>
          </a:xfrm>
        </p:spPr>
        <p:txBody>
          <a:bodyPr/>
          <a:lstStyle>
            <a:lvl1pPr>
              <a:buFont typeface="Arial" pitchFamily="34" charset="0"/>
              <a:buChar char="•"/>
              <a:defRPr>
                <a:solidFill>
                  <a:schemeClr val="bg1"/>
                </a:solidFill>
              </a:defRPr>
            </a:lvl1pPr>
            <a:lvl2pPr>
              <a:buFont typeface="Arial" pitchFamily="34" charset="0"/>
              <a:buChar char="•"/>
              <a:defRPr>
                <a:solidFill>
                  <a:schemeClr val="bg1"/>
                </a:solidFill>
              </a:defRPr>
            </a:lvl2pPr>
            <a:lvl3pPr>
              <a:buFont typeface="Arial" pitchFamily="34" charset="0"/>
              <a:buChar char="•"/>
              <a:defRPr>
                <a:solidFill>
                  <a:schemeClr val="bg1"/>
                </a:solidFill>
              </a:defRPr>
            </a:lvl3pPr>
            <a:lvl4pPr>
              <a:buFont typeface="Arial" pitchFamily="34" charset="0"/>
              <a:buChar char="•"/>
              <a:defRPr>
                <a:solidFill>
                  <a:schemeClr val="bg1"/>
                </a:solidFill>
              </a:defRPr>
            </a:lvl4pPr>
            <a:lvl5pPr>
              <a:buFont typeface="Arial"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38387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White Chart-Red Type">
    <p:spTree>
      <p:nvGrpSpPr>
        <p:cNvPr id="1" name=""/>
        <p:cNvGrpSpPr/>
        <p:nvPr/>
      </p:nvGrpSpPr>
      <p:grpSpPr>
        <a:xfrm>
          <a:off x="0" y="0"/>
          <a:ext cx="0" cy="0"/>
          <a:chOff x="0" y="0"/>
          <a:chExt cx="0" cy="0"/>
        </a:xfrm>
      </p:grpSpPr>
      <p:sp>
        <p:nvSpPr>
          <p:cNvPr id="10" name="Title 9"/>
          <p:cNvSpPr>
            <a:spLocks noGrp="1"/>
          </p:cNvSpPr>
          <p:nvPr>
            <p:ph type="title"/>
          </p:nvPr>
        </p:nvSpPr>
        <p:spPr>
          <a:xfrm>
            <a:off x="457200" y="3810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rgbClr val="D71923"/>
                </a:solidFill>
                <a:latin typeface="Century Gothic" pitchFamily="34" charset="0"/>
                <a:ea typeface="+mn-ea"/>
                <a:cs typeface="+mn-cs"/>
              </a:defRPr>
            </a:lvl1pPr>
          </a:lstStyle>
          <a:p>
            <a:r>
              <a:rPr lang="en-US" dirty="0"/>
              <a:t>Click to edit Master title style</a:t>
            </a:r>
          </a:p>
        </p:txBody>
      </p:sp>
      <p:sp>
        <p:nvSpPr>
          <p:cNvPr id="7" name="Chart Placeholder 12"/>
          <p:cNvSpPr>
            <a:spLocks noGrp="1"/>
          </p:cNvSpPr>
          <p:nvPr>
            <p:ph type="chart" sz="quarter" idx="13"/>
          </p:nvPr>
        </p:nvSpPr>
        <p:spPr>
          <a:xfrm>
            <a:off x="533400" y="1295400"/>
            <a:ext cx="7924800" cy="3810000"/>
          </a:xfrm>
        </p:spPr>
        <p:txBody>
          <a:bodyPr anchor="t"/>
          <a:lstStyle>
            <a:lvl1pPr>
              <a:defRPr>
                <a:solidFill>
                  <a:schemeClr val="tx1"/>
                </a:solidFill>
                <a:latin typeface="Century Gothic" pitchFamily="34" charset="0"/>
              </a:defRPr>
            </a:lvl1pPr>
          </a:lstStyle>
          <a:p>
            <a:r>
              <a:rPr lang="en-US" dirty="0"/>
              <a:t>Click icon to add chart</a:t>
            </a:r>
          </a:p>
        </p:txBody>
      </p:sp>
      <p:sp>
        <p:nvSpPr>
          <p:cNvPr id="13" name="Date Placeholder 3"/>
          <p:cNvSpPr>
            <a:spLocks noGrp="1"/>
          </p:cNvSpPr>
          <p:nvPr>
            <p:ph type="dt" sz="half" idx="2"/>
          </p:nvPr>
        </p:nvSpPr>
        <p:spPr>
          <a:xfrm>
            <a:off x="3429000" y="6324600"/>
            <a:ext cx="1295400" cy="365125"/>
          </a:xfrm>
          <a:prstGeom prst="rect">
            <a:avLst/>
          </a:prstGeom>
        </p:spPr>
        <p:txBody>
          <a:bodyPr vert="horz" lIns="91440" tIns="45720" rIns="91440" bIns="45720" rtlCol="0" anchor="t"/>
          <a:lstStyle>
            <a:lvl1pPr algn="ctr">
              <a:defRPr sz="1200">
                <a:solidFill>
                  <a:srgbClr val="FF9B26"/>
                </a:solidFill>
                <a:latin typeface="Century Gothic" pitchFamily="34" charset="0"/>
              </a:defRPr>
            </a:lvl1pPr>
          </a:lstStyle>
          <a:p>
            <a:fld id="{5620D1E8-036D-45B0-B442-4169D32A137A}" type="datetimeFigureOut">
              <a:rPr lang="en-US" smtClean="0"/>
              <a:pPr/>
              <a:t>9/1/2016</a:t>
            </a:fld>
            <a:endParaRPr lang="en-US" dirty="0"/>
          </a:p>
        </p:txBody>
      </p:sp>
      <p:sp>
        <p:nvSpPr>
          <p:cNvPr id="14" name="Footer Placeholder 4"/>
          <p:cNvSpPr>
            <a:spLocks noGrp="1"/>
          </p:cNvSpPr>
          <p:nvPr>
            <p:ph type="ftr" sz="quarter" idx="3"/>
          </p:nvPr>
        </p:nvSpPr>
        <p:spPr>
          <a:xfrm>
            <a:off x="533400" y="6324600"/>
            <a:ext cx="2895600" cy="365125"/>
          </a:xfrm>
          <a:prstGeom prst="rect">
            <a:avLst/>
          </a:prstGeom>
        </p:spPr>
        <p:txBody>
          <a:bodyPr vert="horz" lIns="91440" tIns="45720" rIns="91440" bIns="45720" rtlCol="0" anchor="t"/>
          <a:lstStyle>
            <a:lvl1pPr algn="l">
              <a:defRPr sz="1200">
                <a:solidFill>
                  <a:srgbClr val="FF9B26"/>
                </a:solidFill>
                <a:latin typeface="Century Gothic" pitchFamily="34" charset="0"/>
              </a:defRPr>
            </a:lvl1pPr>
          </a:lstStyle>
          <a:p>
            <a:endParaRPr lang="en-US" dirty="0"/>
          </a:p>
        </p:txBody>
      </p:sp>
      <p:sp>
        <p:nvSpPr>
          <p:cNvPr id="15" name="Slide Number Placeholder 5"/>
          <p:cNvSpPr>
            <a:spLocks noGrp="1"/>
          </p:cNvSpPr>
          <p:nvPr>
            <p:ph type="sldNum" sz="quarter" idx="4"/>
          </p:nvPr>
        </p:nvSpPr>
        <p:spPr>
          <a:xfrm>
            <a:off x="4724400" y="6324600"/>
            <a:ext cx="1295400" cy="365125"/>
          </a:xfrm>
          <a:prstGeom prst="rect">
            <a:avLst/>
          </a:prstGeom>
        </p:spPr>
        <p:txBody>
          <a:bodyPr vert="horz" lIns="91440" tIns="45720" rIns="91440" bIns="45720" rtlCol="0" anchor="t"/>
          <a:lstStyle>
            <a:lvl1pPr algn="ctr">
              <a:defRPr sz="1200">
                <a:solidFill>
                  <a:schemeClr val="tx1">
                    <a:tint val="75000"/>
                  </a:schemeClr>
                </a:solidFill>
                <a:latin typeface="Century Gothic" pitchFamily="34" charset="0"/>
              </a:defRPr>
            </a:lvl1pPr>
          </a:lstStyle>
          <a:p>
            <a:fld id="{3178CFF5-1EF5-4FDA-A119-3041D8D196A5}"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39" cy="365489"/>
          </a:xfrm>
          <a:prstGeom prst="rect">
            <a:avLst/>
          </a:prstGeom>
        </p:spPr>
      </p:pic>
    </p:spTree>
    <p:extLst>
      <p:ext uri="{BB962C8B-B14F-4D97-AF65-F5344CB8AC3E}">
        <p14:creationId xmlns:p14="http://schemas.microsoft.com/office/powerpoint/2010/main" val="37538364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ack Chart">
    <p:bg>
      <p:bgPr>
        <a:solidFill>
          <a:schemeClr val="tx1"/>
        </a:solidFill>
        <a:effectLst/>
      </p:bgPr>
    </p:bg>
    <p:spTree>
      <p:nvGrpSpPr>
        <p:cNvPr id="1" name=""/>
        <p:cNvGrpSpPr/>
        <p:nvPr/>
      </p:nvGrpSpPr>
      <p:grpSpPr>
        <a:xfrm>
          <a:off x="0" y="0"/>
          <a:ext cx="0" cy="0"/>
          <a:chOff x="0" y="0"/>
          <a:chExt cx="0" cy="0"/>
        </a:xfrm>
      </p:grpSpPr>
      <p:sp>
        <p:nvSpPr>
          <p:cNvPr id="15" name="Title 9"/>
          <p:cNvSpPr>
            <a:spLocks noGrp="1"/>
          </p:cNvSpPr>
          <p:nvPr>
            <p:ph type="title"/>
          </p:nvPr>
        </p:nvSpPr>
        <p:spPr>
          <a:xfrm>
            <a:off x="457200" y="3810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sp>
        <p:nvSpPr>
          <p:cNvPr id="7" name="Chart Placeholder 12"/>
          <p:cNvSpPr>
            <a:spLocks noGrp="1"/>
          </p:cNvSpPr>
          <p:nvPr>
            <p:ph type="chart" sz="quarter" idx="13"/>
          </p:nvPr>
        </p:nvSpPr>
        <p:spPr>
          <a:xfrm>
            <a:off x="533400" y="1295400"/>
            <a:ext cx="7924800" cy="3810000"/>
          </a:xfrm>
        </p:spPr>
        <p:txBody>
          <a:bodyPr anchor="t"/>
          <a:lstStyle>
            <a:lvl1pPr>
              <a:defRPr>
                <a:solidFill>
                  <a:schemeClr val="bg1"/>
                </a:solidFill>
                <a:latin typeface="Century Gothic" pitchFamily="34" charset="0"/>
              </a:defRPr>
            </a:lvl1pPr>
          </a:lstStyle>
          <a:p>
            <a:r>
              <a:rPr lang="en-US"/>
              <a:t>Click icon to add chart</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16" name="Date Placeholder 1"/>
          <p:cNvSpPr>
            <a:spLocks noGrp="1"/>
          </p:cNvSpPr>
          <p:nvPr>
            <p:ph type="dt" sz="half" idx="10"/>
          </p:nvPr>
        </p:nvSpPr>
        <p:spPr>
          <a:xfrm>
            <a:off x="3429000" y="6324600"/>
            <a:ext cx="1295400" cy="365125"/>
          </a:xfrm>
          <a:prstGeom prst="rect">
            <a:avLst/>
          </a:prstGeom>
        </p:spPr>
        <p:txBody>
          <a:bodyPr anchor="t"/>
          <a:lstStyle>
            <a:lvl1pPr>
              <a:defRPr>
                <a:solidFill>
                  <a:schemeClr val="bg1"/>
                </a:solidFill>
                <a:latin typeface="Century Gothic" pitchFamily="34" charset="0"/>
              </a:defRPr>
            </a:lvl1pPr>
          </a:lstStyle>
          <a:p>
            <a:fld id="{5620D1E8-036D-45B0-B442-4169D32A137A}" type="datetimeFigureOut">
              <a:rPr lang="en-US" smtClean="0"/>
              <a:pPr/>
              <a:t>9/1/2016</a:t>
            </a:fld>
            <a:endParaRPr lang="en-US"/>
          </a:p>
        </p:txBody>
      </p:sp>
      <p:sp>
        <p:nvSpPr>
          <p:cNvPr id="17" name="Footer Placeholder 2"/>
          <p:cNvSpPr>
            <a:spLocks noGrp="1"/>
          </p:cNvSpPr>
          <p:nvPr>
            <p:ph type="ftr" sz="quarter" idx="11"/>
          </p:nvPr>
        </p:nvSpPr>
        <p:spPr>
          <a:xfrm>
            <a:off x="533400" y="6313179"/>
            <a:ext cx="2895600" cy="365125"/>
          </a:xfrm>
          <a:prstGeom prst="rect">
            <a:avLst/>
          </a:prstGeom>
        </p:spPr>
        <p:txBody>
          <a:bodyPr anchor="t"/>
          <a:lstStyle>
            <a:lvl1pPr>
              <a:defRPr>
                <a:solidFill>
                  <a:schemeClr val="bg1"/>
                </a:solidFill>
                <a:latin typeface="Century Gothic" pitchFamily="34" charset="0"/>
              </a:defRPr>
            </a:lvl1pPr>
          </a:lstStyle>
          <a:p>
            <a:endParaRPr lang="en-US" dirty="0"/>
          </a:p>
        </p:txBody>
      </p:sp>
      <p:sp>
        <p:nvSpPr>
          <p:cNvPr id="18" name="Slide Number Placeholder 3"/>
          <p:cNvSpPr>
            <a:spLocks noGrp="1"/>
          </p:cNvSpPr>
          <p:nvPr>
            <p:ph type="sldNum" sz="quarter" idx="12"/>
          </p:nvPr>
        </p:nvSpPr>
        <p:spPr>
          <a:xfrm>
            <a:off x="4724400" y="6324600"/>
            <a:ext cx="1295400" cy="365125"/>
          </a:xfrm>
          <a:prstGeom prst="rect">
            <a:avLst/>
          </a:prstGeom>
        </p:spPr>
        <p:txBody>
          <a:bodyPr anchor="t"/>
          <a:lstStyle>
            <a:lvl1pPr>
              <a:defRPr>
                <a:solidFill>
                  <a:srgbClr val="FF9B26"/>
                </a:solidFill>
                <a:latin typeface="Century Gothic" pitchFamily="34" charset="0"/>
              </a:defRPr>
            </a:lvl1pPr>
          </a:lstStyle>
          <a:p>
            <a:fld id="{3178CFF5-1EF5-4FDA-A119-3041D8D196A5}" type="slidenum">
              <a:rPr lang="en-US" smtClean="0"/>
              <a:pPr/>
              <a:t>‹#›</a:t>
            </a:fld>
            <a:endParaRPr lang="en-US"/>
          </a:p>
        </p:txBody>
      </p:sp>
      <p:graphicFrame>
        <p:nvGraphicFramePr>
          <p:cNvPr id="3" name="Chart 2"/>
          <p:cNvGraphicFramePr/>
          <p:nvPr userDrawn="1">
            <p:extLst>
              <p:ext uri="{D42A27DB-BD31-4B8C-83A1-F6EECF244321}">
                <p14:modId xmlns:p14="http://schemas.microsoft.com/office/powerpoint/2010/main" val="3877402477"/>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00853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Red Chart">
    <p:bg>
      <p:bgPr>
        <a:solidFill>
          <a:srgbClr val="D71923"/>
        </a:solidFill>
        <a:effectLst/>
      </p:bgPr>
    </p:bg>
    <p:spTree>
      <p:nvGrpSpPr>
        <p:cNvPr id="1" name=""/>
        <p:cNvGrpSpPr/>
        <p:nvPr/>
      </p:nvGrpSpPr>
      <p:grpSpPr>
        <a:xfrm>
          <a:off x="0" y="0"/>
          <a:ext cx="0" cy="0"/>
          <a:chOff x="0" y="0"/>
          <a:chExt cx="0" cy="0"/>
        </a:xfrm>
      </p:grpSpPr>
      <p:sp>
        <p:nvSpPr>
          <p:cNvPr id="15" name="Title 9"/>
          <p:cNvSpPr>
            <a:spLocks noGrp="1"/>
          </p:cNvSpPr>
          <p:nvPr>
            <p:ph type="title"/>
          </p:nvPr>
        </p:nvSpPr>
        <p:spPr>
          <a:xfrm>
            <a:off x="457200" y="3810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sp>
        <p:nvSpPr>
          <p:cNvPr id="7" name="Chart Placeholder 12"/>
          <p:cNvSpPr>
            <a:spLocks noGrp="1"/>
          </p:cNvSpPr>
          <p:nvPr>
            <p:ph type="chart" sz="quarter" idx="13"/>
          </p:nvPr>
        </p:nvSpPr>
        <p:spPr>
          <a:xfrm>
            <a:off x="457200" y="1295400"/>
            <a:ext cx="7924800" cy="3810000"/>
          </a:xfrm>
        </p:spPr>
        <p:txBody>
          <a:bodyPr anchor="t"/>
          <a:lstStyle>
            <a:lvl1pPr>
              <a:defRPr>
                <a:solidFill>
                  <a:schemeClr val="bg1"/>
                </a:solidFill>
                <a:latin typeface="Century Gothic" pitchFamily="34" charset="0"/>
              </a:defRPr>
            </a:lvl1pPr>
          </a:lstStyle>
          <a:p>
            <a:r>
              <a:rPr lang="en-US"/>
              <a:t>Click icon to add chart</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Tree>
    <p:extLst>
      <p:ext uri="{BB962C8B-B14F-4D97-AF65-F5344CB8AC3E}">
        <p14:creationId xmlns:p14="http://schemas.microsoft.com/office/powerpoint/2010/main" val="251273112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White Two Content-Red Typ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t"/>
          <a:lstStyle>
            <a:lvl1pPr>
              <a:defRPr>
                <a:solidFill>
                  <a:srgbClr val="D71923"/>
                </a:solidFill>
                <a:latin typeface="Century Gothic"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chor="t"/>
          <a:lstStyle>
            <a:lvl1pPr>
              <a:defRPr sz="2800">
                <a:solidFill>
                  <a:schemeClr val="tx1"/>
                </a:solidFill>
                <a:latin typeface="Century Gothic" pitchFamily="34" charset="0"/>
              </a:defRPr>
            </a:lvl1pPr>
            <a:lvl2pPr>
              <a:defRPr sz="2400">
                <a:solidFill>
                  <a:schemeClr val="tx1"/>
                </a:solidFill>
                <a:latin typeface="Century Gothic" pitchFamily="34" charset="0"/>
              </a:defRPr>
            </a:lvl2pPr>
            <a:lvl3pPr>
              <a:defRPr sz="2000">
                <a:solidFill>
                  <a:schemeClr val="tx1"/>
                </a:solidFill>
                <a:latin typeface="Century Gothic" pitchFamily="34" charset="0"/>
              </a:defRPr>
            </a:lvl3pPr>
            <a:lvl4pPr>
              <a:defRPr sz="1800">
                <a:solidFill>
                  <a:schemeClr val="tx1"/>
                </a:solidFill>
                <a:latin typeface="Century Gothic" pitchFamily="34" charset="0"/>
              </a:defRPr>
            </a:lvl4pPr>
            <a:lvl5pPr>
              <a:defRPr sz="1800">
                <a:solidFill>
                  <a:schemeClr val="tx1"/>
                </a:solidFill>
                <a:latin typeface="Century Gothic"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chor="t"/>
          <a:lstStyle>
            <a:lvl1pPr>
              <a:defRPr sz="2800">
                <a:solidFill>
                  <a:schemeClr val="tx1"/>
                </a:solidFill>
                <a:latin typeface="Century Gothic" pitchFamily="34" charset="0"/>
              </a:defRPr>
            </a:lvl1pPr>
            <a:lvl2pPr>
              <a:defRPr sz="2400">
                <a:solidFill>
                  <a:schemeClr val="tx1"/>
                </a:solidFill>
                <a:latin typeface="Century Gothic" pitchFamily="34" charset="0"/>
              </a:defRPr>
            </a:lvl2pPr>
            <a:lvl3pPr>
              <a:defRPr sz="2000">
                <a:solidFill>
                  <a:schemeClr val="tx1"/>
                </a:solidFill>
                <a:latin typeface="Century Gothic" pitchFamily="34" charset="0"/>
              </a:defRPr>
            </a:lvl3pPr>
            <a:lvl4pPr>
              <a:defRPr sz="1800">
                <a:solidFill>
                  <a:schemeClr val="tx1"/>
                </a:solidFill>
                <a:latin typeface="Century Gothic" pitchFamily="34" charset="0"/>
              </a:defRPr>
            </a:lvl4pPr>
            <a:lvl5pPr>
              <a:defRPr sz="1800">
                <a:solidFill>
                  <a:schemeClr val="tx1"/>
                </a:solidFill>
                <a:latin typeface="Century Gothic"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0"/>
          </p:nvPr>
        </p:nvSpPr>
        <p:spPr>
          <a:xfrm>
            <a:off x="3352800" y="6324600"/>
            <a:ext cx="1295400" cy="365125"/>
          </a:xfrm>
          <a:prstGeom prst="rect">
            <a:avLst/>
          </a:prstGeom>
        </p:spPr>
        <p:txBody>
          <a:bodyPr vert="horz" lIns="91440" tIns="45720" rIns="91440" bIns="45720" rtlCol="0" anchor="t"/>
          <a:lstStyle>
            <a:lvl1pPr algn="ctr">
              <a:defRPr sz="1200">
                <a:solidFill>
                  <a:srgbClr val="FF9B26"/>
                </a:solidFill>
                <a:latin typeface="Century Gothic" pitchFamily="34" charset="0"/>
              </a:defRPr>
            </a:lvl1pPr>
          </a:lstStyle>
          <a:p>
            <a:fld id="{5620D1E8-036D-45B0-B442-4169D32A137A}" type="datetimeFigureOut">
              <a:rPr lang="en-US" smtClean="0"/>
              <a:pPr/>
              <a:t>9/1/2016</a:t>
            </a:fld>
            <a:endParaRPr lang="en-US" dirty="0"/>
          </a:p>
        </p:txBody>
      </p:sp>
      <p:sp>
        <p:nvSpPr>
          <p:cNvPr id="10" name="Footer Placeholder 4"/>
          <p:cNvSpPr>
            <a:spLocks noGrp="1"/>
          </p:cNvSpPr>
          <p:nvPr>
            <p:ph type="ftr" sz="quarter" idx="3"/>
          </p:nvPr>
        </p:nvSpPr>
        <p:spPr>
          <a:xfrm>
            <a:off x="457200" y="6324600"/>
            <a:ext cx="2895600" cy="365125"/>
          </a:xfrm>
          <a:prstGeom prst="rect">
            <a:avLst/>
          </a:prstGeom>
        </p:spPr>
        <p:txBody>
          <a:bodyPr vert="horz" lIns="91440" tIns="45720" rIns="91440" bIns="45720" rtlCol="0" anchor="t"/>
          <a:lstStyle>
            <a:lvl1pPr algn="l">
              <a:defRPr sz="1200">
                <a:solidFill>
                  <a:srgbClr val="FF9B26"/>
                </a:solidFill>
                <a:latin typeface="Century Gothic" pitchFamily="34" charset="0"/>
              </a:defRPr>
            </a:lvl1pPr>
          </a:lstStyle>
          <a:p>
            <a:endParaRPr lang="en-US" dirty="0"/>
          </a:p>
        </p:txBody>
      </p:sp>
      <p:sp>
        <p:nvSpPr>
          <p:cNvPr id="11" name="Slide Number Placeholder 5"/>
          <p:cNvSpPr>
            <a:spLocks noGrp="1"/>
          </p:cNvSpPr>
          <p:nvPr>
            <p:ph type="sldNum" sz="quarter" idx="4"/>
          </p:nvPr>
        </p:nvSpPr>
        <p:spPr>
          <a:xfrm>
            <a:off x="4648200" y="6324600"/>
            <a:ext cx="1295400" cy="365125"/>
          </a:xfrm>
          <a:prstGeom prst="rect">
            <a:avLst/>
          </a:prstGeom>
        </p:spPr>
        <p:txBody>
          <a:bodyPr vert="horz" lIns="91440" tIns="45720" rIns="91440" bIns="45720" rtlCol="0" anchor="t"/>
          <a:lstStyle>
            <a:lvl1pPr algn="ctr">
              <a:defRPr sz="1200">
                <a:solidFill>
                  <a:schemeClr val="tx1">
                    <a:tint val="75000"/>
                  </a:schemeClr>
                </a:solidFill>
                <a:latin typeface="Century Gothic" pitchFamily="34" charset="0"/>
              </a:defRPr>
            </a:lvl1pPr>
          </a:lstStyle>
          <a:p>
            <a:fld id="{3178CFF5-1EF5-4FDA-A119-3041D8D196A5}" type="slidenum">
              <a:rPr lang="en-US" smtClean="0"/>
              <a:pPr/>
              <a:t>‹#›</a:t>
            </a:fld>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39" cy="365489"/>
          </a:xfrm>
          <a:prstGeom prst="rect">
            <a:avLst/>
          </a:prstGeom>
        </p:spPr>
      </p:pic>
    </p:spTree>
    <p:extLst>
      <p:ext uri="{BB962C8B-B14F-4D97-AF65-F5344CB8AC3E}">
        <p14:creationId xmlns:p14="http://schemas.microsoft.com/office/powerpoint/2010/main" val="8138932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Red Two Content-White Type">
    <p:bg>
      <p:bgPr>
        <a:solidFill>
          <a:srgbClr val="D719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t"/>
          <a:lstStyle>
            <a:lvl1pPr>
              <a:defRPr>
                <a:solidFill>
                  <a:schemeClr val="bg1"/>
                </a:solidFill>
                <a:latin typeface="Century Gothic"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chor="t"/>
          <a:lstStyle>
            <a:lvl1pPr>
              <a:defRPr sz="2800">
                <a:solidFill>
                  <a:schemeClr val="bg1"/>
                </a:solidFill>
                <a:latin typeface="Century Gothic" pitchFamily="34" charset="0"/>
              </a:defRPr>
            </a:lvl1pPr>
            <a:lvl2pPr>
              <a:defRPr sz="2400">
                <a:solidFill>
                  <a:schemeClr val="bg1"/>
                </a:solidFill>
                <a:latin typeface="Century Gothic" pitchFamily="34" charset="0"/>
              </a:defRPr>
            </a:lvl2pPr>
            <a:lvl3pPr>
              <a:defRPr sz="2000">
                <a:solidFill>
                  <a:schemeClr val="bg1"/>
                </a:solidFill>
                <a:latin typeface="Century Gothic" pitchFamily="34" charset="0"/>
              </a:defRPr>
            </a:lvl3pPr>
            <a:lvl4pPr>
              <a:defRPr sz="1800">
                <a:solidFill>
                  <a:schemeClr val="bg1"/>
                </a:solidFill>
                <a:latin typeface="Century Gothic" pitchFamily="34" charset="0"/>
              </a:defRPr>
            </a:lvl4pPr>
            <a:lvl5pPr>
              <a:defRPr sz="1800">
                <a:solidFill>
                  <a:schemeClr val="bg1"/>
                </a:solidFill>
                <a:latin typeface="Century Gothic"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chor="t"/>
          <a:lstStyle>
            <a:lvl1pPr>
              <a:defRPr sz="2800">
                <a:solidFill>
                  <a:schemeClr val="bg1"/>
                </a:solidFill>
                <a:latin typeface="Century Gothic" pitchFamily="34" charset="0"/>
              </a:defRPr>
            </a:lvl1pPr>
            <a:lvl2pPr>
              <a:defRPr sz="2400">
                <a:solidFill>
                  <a:schemeClr val="bg1"/>
                </a:solidFill>
                <a:latin typeface="Century Gothic" pitchFamily="34" charset="0"/>
              </a:defRPr>
            </a:lvl2pPr>
            <a:lvl3pPr>
              <a:defRPr sz="2000">
                <a:solidFill>
                  <a:schemeClr val="bg1"/>
                </a:solidFill>
                <a:latin typeface="Century Gothic" pitchFamily="34" charset="0"/>
              </a:defRPr>
            </a:lvl3pPr>
            <a:lvl4pPr>
              <a:defRPr sz="1800">
                <a:solidFill>
                  <a:schemeClr val="bg1"/>
                </a:solidFill>
                <a:latin typeface="Century Gothic" pitchFamily="34" charset="0"/>
              </a:defRPr>
            </a:lvl4pPr>
            <a:lvl5pPr>
              <a:defRPr sz="1800">
                <a:solidFill>
                  <a:schemeClr val="bg1"/>
                </a:solidFill>
                <a:latin typeface="Century Gothic"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Tree>
    <p:extLst>
      <p:ext uri="{BB962C8B-B14F-4D97-AF65-F5344CB8AC3E}">
        <p14:creationId xmlns:p14="http://schemas.microsoft.com/office/powerpoint/2010/main" val="292195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40" cy="365489"/>
          </a:xfrm>
          <a:prstGeom prst="rect">
            <a:avLst/>
          </a:prstGeom>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Black Two Content-White Typ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t"/>
          <a:lstStyle>
            <a:lvl1pPr algn="l">
              <a:defRPr>
                <a:solidFill>
                  <a:schemeClr val="bg1"/>
                </a:solidFill>
                <a:latin typeface="Century Gothic"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chor="t"/>
          <a:lstStyle>
            <a:lvl1pPr>
              <a:defRPr sz="2800">
                <a:solidFill>
                  <a:schemeClr val="bg1"/>
                </a:solidFill>
                <a:latin typeface="Century Gothic" pitchFamily="34" charset="0"/>
              </a:defRPr>
            </a:lvl1pPr>
            <a:lvl2pPr>
              <a:defRPr sz="2400">
                <a:solidFill>
                  <a:schemeClr val="bg1"/>
                </a:solidFill>
                <a:latin typeface="Century Gothic" pitchFamily="34" charset="0"/>
              </a:defRPr>
            </a:lvl2pPr>
            <a:lvl3pPr>
              <a:defRPr sz="2000">
                <a:solidFill>
                  <a:schemeClr val="bg1"/>
                </a:solidFill>
                <a:latin typeface="Century Gothic" pitchFamily="34" charset="0"/>
              </a:defRPr>
            </a:lvl3pPr>
            <a:lvl4pPr>
              <a:defRPr sz="1800">
                <a:solidFill>
                  <a:schemeClr val="bg1"/>
                </a:solidFill>
                <a:latin typeface="Century Gothic" pitchFamily="34" charset="0"/>
              </a:defRPr>
            </a:lvl4pPr>
            <a:lvl5pPr>
              <a:defRPr sz="1800">
                <a:solidFill>
                  <a:schemeClr val="bg1"/>
                </a:solidFill>
                <a:latin typeface="Century Gothic"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chor="t"/>
          <a:lstStyle>
            <a:lvl1pPr>
              <a:defRPr sz="2800">
                <a:solidFill>
                  <a:schemeClr val="bg1"/>
                </a:solidFill>
                <a:latin typeface="Century Gothic" pitchFamily="34" charset="0"/>
              </a:defRPr>
            </a:lvl1pPr>
            <a:lvl2pPr>
              <a:defRPr sz="2400">
                <a:solidFill>
                  <a:schemeClr val="bg1"/>
                </a:solidFill>
                <a:latin typeface="Century Gothic" pitchFamily="34" charset="0"/>
              </a:defRPr>
            </a:lvl2pPr>
            <a:lvl3pPr>
              <a:defRPr sz="2000">
                <a:solidFill>
                  <a:schemeClr val="bg1"/>
                </a:solidFill>
                <a:latin typeface="Century Gothic" pitchFamily="34" charset="0"/>
              </a:defRPr>
            </a:lvl3pPr>
            <a:lvl4pPr>
              <a:defRPr sz="1800">
                <a:solidFill>
                  <a:schemeClr val="bg1"/>
                </a:solidFill>
                <a:latin typeface="Century Gothic" pitchFamily="34" charset="0"/>
              </a:defRPr>
            </a:lvl4pPr>
            <a:lvl5pPr>
              <a:defRPr sz="1800">
                <a:solidFill>
                  <a:schemeClr val="bg1"/>
                </a:solidFill>
                <a:latin typeface="Century Gothic"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10" name="Date Placeholder 1"/>
          <p:cNvSpPr>
            <a:spLocks noGrp="1"/>
          </p:cNvSpPr>
          <p:nvPr>
            <p:ph type="dt" sz="half" idx="10"/>
          </p:nvPr>
        </p:nvSpPr>
        <p:spPr>
          <a:xfrm>
            <a:off x="3352800" y="6324600"/>
            <a:ext cx="1295400" cy="365125"/>
          </a:xfrm>
          <a:prstGeom prst="rect">
            <a:avLst/>
          </a:prstGeom>
        </p:spPr>
        <p:txBody>
          <a:bodyPr anchor="t"/>
          <a:lstStyle>
            <a:lvl1pPr>
              <a:defRPr>
                <a:solidFill>
                  <a:schemeClr val="bg1"/>
                </a:solidFill>
                <a:latin typeface="Century Gothic" pitchFamily="34" charset="0"/>
              </a:defRPr>
            </a:lvl1pPr>
          </a:lstStyle>
          <a:p>
            <a:fld id="{5620D1E8-036D-45B0-B442-4169D32A137A}" type="datetimeFigureOut">
              <a:rPr lang="en-US" smtClean="0"/>
              <a:pPr/>
              <a:t>9/1/2016</a:t>
            </a:fld>
            <a:endParaRPr lang="en-US"/>
          </a:p>
        </p:txBody>
      </p:sp>
      <p:sp>
        <p:nvSpPr>
          <p:cNvPr id="11" name="Footer Placeholder 2"/>
          <p:cNvSpPr>
            <a:spLocks noGrp="1"/>
          </p:cNvSpPr>
          <p:nvPr>
            <p:ph type="ftr" sz="quarter" idx="11"/>
          </p:nvPr>
        </p:nvSpPr>
        <p:spPr>
          <a:xfrm>
            <a:off x="457200" y="6324600"/>
            <a:ext cx="2895600" cy="365125"/>
          </a:xfrm>
          <a:prstGeom prst="rect">
            <a:avLst/>
          </a:prstGeom>
        </p:spPr>
        <p:txBody>
          <a:bodyPr anchor="t"/>
          <a:lstStyle>
            <a:lvl1pPr>
              <a:defRPr>
                <a:solidFill>
                  <a:schemeClr val="bg1"/>
                </a:solidFill>
                <a:latin typeface="Century Gothic" pitchFamily="34" charset="0"/>
              </a:defRPr>
            </a:lvl1pPr>
          </a:lstStyle>
          <a:p>
            <a:endParaRPr lang="en-US"/>
          </a:p>
        </p:txBody>
      </p:sp>
      <p:sp>
        <p:nvSpPr>
          <p:cNvPr id="12" name="Slide Number Placeholder 3"/>
          <p:cNvSpPr>
            <a:spLocks noGrp="1"/>
          </p:cNvSpPr>
          <p:nvPr>
            <p:ph type="sldNum" sz="quarter" idx="12"/>
          </p:nvPr>
        </p:nvSpPr>
        <p:spPr>
          <a:xfrm>
            <a:off x="4648200" y="6324600"/>
            <a:ext cx="1295400" cy="365125"/>
          </a:xfrm>
          <a:prstGeom prst="rect">
            <a:avLst/>
          </a:prstGeom>
        </p:spPr>
        <p:txBody>
          <a:bodyPr anchor="t"/>
          <a:lstStyle>
            <a:lvl1pPr>
              <a:defRPr>
                <a:solidFill>
                  <a:schemeClr val="bg1"/>
                </a:solidFill>
                <a:latin typeface="Century Gothic" pitchFamily="34" charset="0"/>
              </a:defRPr>
            </a:lvl1pPr>
          </a:lstStyle>
          <a:p>
            <a:fld id="{3178CFF5-1EF5-4FDA-A119-3041D8D196A5}" type="slidenum">
              <a:rPr lang="en-US" smtClean="0"/>
              <a:pPr/>
              <a:t>‹#›</a:t>
            </a:fld>
            <a:endParaRPr lang="en-US" dirty="0"/>
          </a:p>
        </p:txBody>
      </p:sp>
    </p:spTree>
    <p:extLst>
      <p:ext uri="{BB962C8B-B14F-4D97-AF65-F5344CB8AC3E}">
        <p14:creationId xmlns:p14="http://schemas.microsoft.com/office/powerpoint/2010/main" val="23397426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White SmartArt Diagram-Red Type">
    <p:spTree>
      <p:nvGrpSpPr>
        <p:cNvPr id="1" name=""/>
        <p:cNvGrpSpPr/>
        <p:nvPr/>
      </p:nvGrpSpPr>
      <p:grpSpPr>
        <a:xfrm>
          <a:off x="0" y="0"/>
          <a:ext cx="0" cy="0"/>
          <a:chOff x="0" y="0"/>
          <a:chExt cx="0" cy="0"/>
        </a:xfrm>
      </p:grpSpPr>
      <p:sp>
        <p:nvSpPr>
          <p:cNvPr id="11" name="Title 9"/>
          <p:cNvSpPr>
            <a:spLocks noGrp="1"/>
          </p:cNvSpPr>
          <p:nvPr>
            <p:ph type="title"/>
          </p:nvPr>
        </p:nvSpPr>
        <p:spPr>
          <a:xfrm>
            <a:off x="533400" y="381000"/>
            <a:ext cx="8229600" cy="707886"/>
          </a:xfrm>
          <a:prstGeom prst="rect">
            <a:avLst/>
          </a:prstGeom>
          <a:noFill/>
        </p:spPr>
        <p:txBody>
          <a:bodyPr wrap="square" rtlCol="0" anchor="t">
            <a:spAutoFit/>
          </a:bodyPr>
          <a:lstStyle>
            <a:lvl1pPr marL="0" algn="l" defTabSz="914400" rtl="0" eaLnBrk="1" latinLnBrk="0" hangingPunct="1">
              <a:defRPr lang="en-US" sz="4000" kern="1200" dirty="0" smtClean="0">
                <a:solidFill>
                  <a:srgbClr val="D71923"/>
                </a:solidFill>
                <a:latin typeface="Century Gothic" pitchFamily="34" charset="0"/>
                <a:ea typeface="+mn-ea"/>
                <a:cs typeface="+mn-cs"/>
              </a:defRPr>
            </a:lvl1pPr>
          </a:lstStyle>
          <a:p>
            <a:r>
              <a:rPr lang="en-US" dirty="0"/>
              <a:t>Click to edit Master title style</a:t>
            </a:r>
          </a:p>
        </p:txBody>
      </p:sp>
      <p:sp>
        <p:nvSpPr>
          <p:cNvPr id="7" name="SmartArt Placeholder 14"/>
          <p:cNvSpPr>
            <a:spLocks noGrp="1"/>
          </p:cNvSpPr>
          <p:nvPr>
            <p:ph type="dgm" sz="quarter" idx="13"/>
          </p:nvPr>
        </p:nvSpPr>
        <p:spPr>
          <a:xfrm>
            <a:off x="533400" y="1295400"/>
            <a:ext cx="8305800" cy="4495800"/>
          </a:xfrm>
        </p:spPr>
        <p:txBody>
          <a:bodyPr anchor="t"/>
          <a:lstStyle>
            <a:lvl1pPr>
              <a:defRPr>
                <a:solidFill>
                  <a:schemeClr val="tx1"/>
                </a:solidFill>
                <a:latin typeface="Century Gothic" pitchFamily="34" charset="0"/>
              </a:defRPr>
            </a:lvl1pPr>
          </a:lstStyle>
          <a:p>
            <a:r>
              <a:rPr lang="en-US" dirty="0"/>
              <a:t>Click icon to add SmartArt graphic</a:t>
            </a:r>
          </a:p>
        </p:txBody>
      </p:sp>
      <p:sp>
        <p:nvSpPr>
          <p:cNvPr id="16" name="Date Placeholder 3"/>
          <p:cNvSpPr>
            <a:spLocks noGrp="1"/>
          </p:cNvSpPr>
          <p:nvPr>
            <p:ph type="dt" sz="half" idx="2"/>
          </p:nvPr>
        </p:nvSpPr>
        <p:spPr>
          <a:xfrm>
            <a:off x="3429000" y="6324600"/>
            <a:ext cx="1295400" cy="365125"/>
          </a:xfrm>
          <a:prstGeom prst="rect">
            <a:avLst/>
          </a:prstGeom>
        </p:spPr>
        <p:txBody>
          <a:bodyPr vert="horz" lIns="91440" tIns="45720" rIns="91440" bIns="45720" rtlCol="0" anchor="t"/>
          <a:lstStyle>
            <a:lvl1pPr algn="ctr">
              <a:defRPr sz="1200">
                <a:solidFill>
                  <a:srgbClr val="FF9B26"/>
                </a:solidFill>
                <a:latin typeface="Century Gothic" pitchFamily="34" charset="0"/>
              </a:defRPr>
            </a:lvl1pPr>
          </a:lstStyle>
          <a:p>
            <a:fld id="{5620D1E8-036D-45B0-B442-4169D32A137A}" type="datetimeFigureOut">
              <a:rPr lang="en-US" smtClean="0"/>
              <a:pPr/>
              <a:t>9/1/2016</a:t>
            </a:fld>
            <a:endParaRPr lang="en-US" dirty="0"/>
          </a:p>
        </p:txBody>
      </p:sp>
      <p:sp>
        <p:nvSpPr>
          <p:cNvPr id="17" name="Footer Placeholder 4"/>
          <p:cNvSpPr>
            <a:spLocks noGrp="1"/>
          </p:cNvSpPr>
          <p:nvPr>
            <p:ph type="ftr" sz="quarter" idx="3"/>
          </p:nvPr>
        </p:nvSpPr>
        <p:spPr>
          <a:xfrm>
            <a:off x="533400" y="6324600"/>
            <a:ext cx="2895600" cy="365125"/>
          </a:xfrm>
          <a:prstGeom prst="rect">
            <a:avLst/>
          </a:prstGeom>
        </p:spPr>
        <p:txBody>
          <a:bodyPr vert="horz" lIns="91440" tIns="45720" rIns="91440" bIns="45720" rtlCol="0" anchor="t"/>
          <a:lstStyle>
            <a:lvl1pPr algn="l">
              <a:defRPr sz="1200">
                <a:solidFill>
                  <a:srgbClr val="FF9B26"/>
                </a:solidFill>
                <a:latin typeface="Century Gothic" pitchFamily="34" charset="0"/>
              </a:defRPr>
            </a:lvl1pPr>
          </a:lstStyle>
          <a:p>
            <a:endParaRPr lang="en-US" dirty="0"/>
          </a:p>
        </p:txBody>
      </p:sp>
      <p:sp>
        <p:nvSpPr>
          <p:cNvPr id="18" name="Slide Number Placeholder 5"/>
          <p:cNvSpPr>
            <a:spLocks noGrp="1"/>
          </p:cNvSpPr>
          <p:nvPr>
            <p:ph type="sldNum" sz="quarter" idx="4"/>
          </p:nvPr>
        </p:nvSpPr>
        <p:spPr>
          <a:xfrm>
            <a:off x="4724400" y="6324600"/>
            <a:ext cx="1295400" cy="365125"/>
          </a:xfrm>
          <a:prstGeom prst="rect">
            <a:avLst/>
          </a:prstGeom>
        </p:spPr>
        <p:txBody>
          <a:bodyPr vert="horz" lIns="91440" tIns="45720" rIns="91440" bIns="45720" rtlCol="0" anchor="t"/>
          <a:lstStyle>
            <a:lvl1pPr algn="ctr">
              <a:defRPr sz="1200">
                <a:solidFill>
                  <a:schemeClr val="tx1">
                    <a:tint val="75000"/>
                  </a:schemeClr>
                </a:solidFill>
                <a:latin typeface="Century Gothic" pitchFamily="34" charset="0"/>
              </a:defRPr>
            </a:lvl1pPr>
          </a:lstStyle>
          <a:p>
            <a:fld id="{3178CFF5-1EF5-4FDA-A119-3041D8D196A5}"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39" cy="365489"/>
          </a:xfrm>
          <a:prstGeom prst="rect">
            <a:avLst/>
          </a:prstGeom>
        </p:spPr>
      </p:pic>
    </p:spTree>
    <p:extLst>
      <p:ext uri="{BB962C8B-B14F-4D97-AF65-F5344CB8AC3E}">
        <p14:creationId xmlns:p14="http://schemas.microsoft.com/office/powerpoint/2010/main" val="12015042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ck SmartArt Diagram-White Type">
    <p:bg>
      <p:bgPr>
        <a:solidFill>
          <a:schemeClr val="tx1"/>
        </a:solidFill>
        <a:effectLst/>
      </p:bgPr>
    </p:bg>
    <p:spTree>
      <p:nvGrpSpPr>
        <p:cNvPr id="1" name=""/>
        <p:cNvGrpSpPr/>
        <p:nvPr/>
      </p:nvGrpSpPr>
      <p:grpSpPr>
        <a:xfrm>
          <a:off x="0" y="0"/>
          <a:ext cx="0" cy="0"/>
          <a:chOff x="0" y="0"/>
          <a:chExt cx="0" cy="0"/>
        </a:xfrm>
      </p:grpSpPr>
      <p:sp>
        <p:nvSpPr>
          <p:cNvPr id="14" name="Title 9"/>
          <p:cNvSpPr>
            <a:spLocks noGrp="1"/>
          </p:cNvSpPr>
          <p:nvPr>
            <p:ph type="title"/>
          </p:nvPr>
        </p:nvSpPr>
        <p:spPr>
          <a:xfrm>
            <a:off x="533400" y="381000"/>
            <a:ext cx="8229600" cy="707886"/>
          </a:xfrm>
          <a:prstGeom prst="rect">
            <a:avLst/>
          </a:prstGeom>
          <a:noFill/>
        </p:spPr>
        <p:txBody>
          <a:bodyPr wrap="square" rtlCol="0">
            <a:spAutoFit/>
          </a:bodyPr>
          <a:lstStyle>
            <a:lvl1pPr marL="0" algn="l" defTabSz="914400" rtl="0" eaLnBrk="1" latinLnBrk="0" hangingPunct="1">
              <a:defRPr lang="en-US" sz="4000"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sp>
        <p:nvSpPr>
          <p:cNvPr id="15" name="SmartArt Placeholder 14"/>
          <p:cNvSpPr>
            <a:spLocks noGrp="1"/>
          </p:cNvSpPr>
          <p:nvPr>
            <p:ph type="dgm" sz="quarter" idx="13"/>
          </p:nvPr>
        </p:nvSpPr>
        <p:spPr>
          <a:xfrm>
            <a:off x="533400" y="1295400"/>
            <a:ext cx="8305800" cy="4495800"/>
          </a:xfrm>
        </p:spPr>
        <p:txBody>
          <a:bodyPr/>
          <a:lstStyle>
            <a:lvl1pPr>
              <a:defRPr>
                <a:solidFill>
                  <a:schemeClr val="bg1"/>
                </a:solidFill>
                <a:latin typeface="Century Gothic" pitchFamily="34" charset="0"/>
              </a:defRPr>
            </a:lvl1pPr>
          </a:lstStyle>
          <a:p>
            <a:r>
              <a:rPr lang="en-US"/>
              <a:t>Click icon to add SmartArt graphic</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11" name="Date Placeholder 3"/>
          <p:cNvSpPr>
            <a:spLocks noGrp="1"/>
          </p:cNvSpPr>
          <p:nvPr>
            <p:ph type="dt" sz="half" idx="2"/>
          </p:nvPr>
        </p:nvSpPr>
        <p:spPr>
          <a:xfrm>
            <a:off x="3429000" y="6324600"/>
            <a:ext cx="1295400" cy="365125"/>
          </a:xfrm>
          <a:prstGeom prst="rect">
            <a:avLst/>
          </a:prstGeom>
        </p:spPr>
        <p:txBody>
          <a:bodyPr vert="horz" lIns="91440" tIns="45720" rIns="91440" bIns="45720" rtlCol="0" anchor="t"/>
          <a:lstStyle>
            <a:lvl1pPr algn="ctr">
              <a:defRPr sz="1200">
                <a:solidFill>
                  <a:schemeClr val="bg1"/>
                </a:solidFill>
                <a:latin typeface="Century Gothic" pitchFamily="34" charset="0"/>
              </a:defRPr>
            </a:lvl1pPr>
          </a:lstStyle>
          <a:p>
            <a:fld id="{5620D1E8-036D-45B0-B442-4169D32A137A}" type="datetimeFigureOut">
              <a:rPr lang="en-US" smtClean="0"/>
              <a:pPr/>
              <a:t>9/1/2016</a:t>
            </a:fld>
            <a:endParaRPr lang="en-US" dirty="0"/>
          </a:p>
        </p:txBody>
      </p:sp>
      <p:sp>
        <p:nvSpPr>
          <p:cNvPr id="12" name="Footer Placeholder 4"/>
          <p:cNvSpPr>
            <a:spLocks noGrp="1"/>
          </p:cNvSpPr>
          <p:nvPr>
            <p:ph type="ftr" sz="quarter" idx="3"/>
          </p:nvPr>
        </p:nvSpPr>
        <p:spPr>
          <a:xfrm>
            <a:off x="533400" y="6324600"/>
            <a:ext cx="2895600" cy="365125"/>
          </a:xfrm>
          <a:prstGeom prst="rect">
            <a:avLst/>
          </a:prstGeom>
        </p:spPr>
        <p:txBody>
          <a:bodyPr vert="horz" lIns="91440" tIns="45720" rIns="91440" bIns="45720" rtlCol="0" anchor="t"/>
          <a:lstStyle>
            <a:lvl1pPr algn="l">
              <a:defRPr sz="1200">
                <a:solidFill>
                  <a:schemeClr val="bg1"/>
                </a:solidFill>
                <a:latin typeface="Century Gothic" pitchFamily="34" charset="0"/>
              </a:defRPr>
            </a:lvl1pPr>
          </a:lstStyle>
          <a:p>
            <a:endParaRPr lang="en-US" dirty="0"/>
          </a:p>
        </p:txBody>
      </p:sp>
      <p:sp>
        <p:nvSpPr>
          <p:cNvPr id="13" name="Slide Number Placeholder 5"/>
          <p:cNvSpPr>
            <a:spLocks noGrp="1"/>
          </p:cNvSpPr>
          <p:nvPr>
            <p:ph type="sldNum" sz="quarter" idx="4"/>
          </p:nvPr>
        </p:nvSpPr>
        <p:spPr>
          <a:xfrm>
            <a:off x="4724400" y="6324600"/>
            <a:ext cx="1295400" cy="365125"/>
          </a:xfrm>
          <a:prstGeom prst="rect">
            <a:avLst/>
          </a:prstGeom>
        </p:spPr>
        <p:txBody>
          <a:bodyPr vert="horz" lIns="91440" tIns="45720" rIns="91440" bIns="45720" rtlCol="0" anchor="t"/>
          <a:lstStyle>
            <a:lvl1pPr algn="ctr">
              <a:defRPr sz="1200">
                <a:solidFill>
                  <a:schemeClr val="bg1"/>
                </a:solidFill>
                <a:latin typeface="Century Gothic" pitchFamily="34" charset="0"/>
              </a:defRPr>
            </a:lvl1pPr>
          </a:lstStyle>
          <a:p>
            <a:fld id="{3178CFF5-1EF5-4FDA-A119-3041D8D196A5}" type="slidenum">
              <a:rPr lang="en-US" smtClean="0"/>
              <a:pPr/>
              <a:t>‹#›</a:t>
            </a:fld>
            <a:endParaRPr lang="en-US"/>
          </a:p>
        </p:txBody>
      </p:sp>
    </p:spTree>
    <p:extLst>
      <p:ext uri="{BB962C8B-B14F-4D97-AF65-F5344CB8AC3E}">
        <p14:creationId xmlns:p14="http://schemas.microsoft.com/office/powerpoint/2010/main" val="136027675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Red SmartArt Diagram-White Type">
    <p:bg>
      <p:bgPr>
        <a:solidFill>
          <a:srgbClr val="D71923"/>
        </a:solidFill>
        <a:effectLst/>
      </p:bgPr>
    </p:bg>
    <p:spTree>
      <p:nvGrpSpPr>
        <p:cNvPr id="1" name=""/>
        <p:cNvGrpSpPr/>
        <p:nvPr/>
      </p:nvGrpSpPr>
      <p:grpSpPr>
        <a:xfrm>
          <a:off x="0" y="0"/>
          <a:ext cx="0" cy="0"/>
          <a:chOff x="0" y="0"/>
          <a:chExt cx="0" cy="0"/>
        </a:xfrm>
      </p:grpSpPr>
      <p:sp>
        <p:nvSpPr>
          <p:cNvPr id="14" name="Title 9"/>
          <p:cNvSpPr>
            <a:spLocks noGrp="1"/>
          </p:cNvSpPr>
          <p:nvPr>
            <p:ph type="title"/>
          </p:nvPr>
        </p:nvSpPr>
        <p:spPr>
          <a:xfrm>
            <a:off x="533400" y="381000"/>
            <a:ext cx="8229600" cy="707886"/>
          </a:xfrm>
          <a:prstGeom prst="rect">
            <a:avLst/>
          </a:prstGeom>
          <a:noFill/>
        </p:spPr>
        <p:txBody>
          <a:bodyPr wrap="square" rtlCol="0">
            <a:spAutoFit/>
          </a:bodyPr>
          <a:lstStyle>
            <a:lvl1pPr marL="0" algn="l" defTabSz="914400" rtl="0" eaLnBrk="1" latinLnBrk="0" hangingPunct="1">
              <a:defRPr lang="en-US" sz="4000" kern="1200" dirty="0" smtClean="0">
                <a:solidFill>
                  <a:schemeClr val="bg1"/>
                </a:solidFill>
                <a:latin typeface="Century Gothic" pitchFamily="34" charset="0"/>
                <a:ea typeface="+mn-ea"/>
                <a:cs typeface="+mn-cs"/>
              </a:defRPr>
            </a:lvl1pPr>
          </a:lstStyle>
          <a:p>
            <a:r>
              <a:rPr lang="en-US"/>
              <a:t>Click to edit Master title style</a:t>
            </a:r>
            <a:endParaRPr lang="en-US" dirty="0"/>
          </a:p>
        </p:txBody>
      </p:sp>
      <p:sp>
        <p:nvSpPr>
          <p:cNvPr id="15" name="SmartArt Placeholder 14"/>
          <p:cNvSpPr>
            <a:spLocks noGrp="1"/>
          </p:cNvSpPr>
          <p:nvPr>
            <p:ph type="dgm" sz="quarter" idx="13"/>
          </p:nvPr>
        </p:nvSpPr>
        <p:spPr>
          <a:xfrm>
            <a:off x="533400" y="1295400"/>
            <a:ext cx="8305800" cy="4495800"/>
          </a:xfrm>
        </p:spPr>
        <p:txBody>
          <a:bodyPr/>
          <a:lstStyle>
            <a:lvl1pPr>
              <a:defRPr>
                <a:solidFill>
                  <a:schemeClr val="bg1"/>
                </a:solidFill>
                <a:latin typeface="Century Gothic" pitchFamily="34" charset="0"/>
              </a:defRPr>
            </a:lvl1pPr>
          </a:lstStyle>
          <a:p>
            <a:r>
              <a:rPr lang="en-US" dirty="0"/>
              <a:t>Click icon to add SmartArt graphic</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5" name="Date Placeholder 3"/>
          <p:cNvSpPr>
            <a:spLocks noGrp="1"/>
          </p:cNvSpPr>
          <p:nvPr>
            <p:ph type="dt" sz="half" idx="2"/>
          </p:nvPr>
        </p:nvSpPr>
        <p:spPr>
          <a:xfrm>
            <a:off x="3429000" y="6324600"/>
            <a:ext cx="1295400" cy="365125"/>
          </a:xfrm>
          <a:prstGeom prst="rect">
            <a:avLst/>
          </a:prstGeom>
        </p:spPr>
        <p:txBody>
          <a:bodyPr vert="horz" lIns="91440" tIns="45720" rIns="91440" bIns="45720" rtlCol="0" anchor="t"/>
          <a:lstStyle>
            <a:lvl1pPr algn="ctr">
              <a:defRPr sz="1200">
                <a:solidFill>
                  <a:schemeClr val="bg1"/>
                </a:solidFill>
                <a:latin typeface="Century Gothic" pitchFamily="34" charset="0"/>
              </a:defRPr>
            </a:lvl1pPr>
          </a:lstStyle>
          <a:p>
            <a:fld id="{5620D1E8-036D-45B0-B442-4169D32A137A}" type="datetimeFigureOut">
              <a:rPr lang="en-US" smtClean="0"/>
              <a:pPr/>
              <a:t>9/1/2016</a:t>
            </a:fld>
            <a:endParaRPr lang="en-US" dirty="0"/>
          </a:p>
        </p:txBody>
      </p:sp>
      <p:sp>
        <p:nvSpPr>
          <p:cNvPr id="6" name="Footer Placeholder 4"/>
          <p:cNvSpPr>
            <a:spLocks noGrp="1"/>
          </p:cNvSpPr>
          <p:nvPr>
            <p:ph type="ftr" sz="quarter" idx="3"/>
          </p:nvPr>
        </p:nvSpPr>
        <p:spPr>
          <a:xfrm>
            <a:off x="533400" y="6324600"/>
            <a:ext cx="2895600" cy="365125"/>
          </a:xfrm>
          <a:prstGeom prst="rect">
            <a:avLst/>
          </a:prstGeom>
        </p:spPr>
        <p:txBody>
          <a:bodyPr vert="horz" lIns="91440" tIns="45720" rIns="91440" bIns="45720" rtlCol="0" anchor="t"/>
          <a:lstStyle>
            <a:lvl1pPr algn="l">
              <a:defRPr sz="1200">
                <a:solidFill>
                  <a:schemeClr val="bg1"/>
                </a:solidFill>
                <a:latin typeface="Century Gothic" pitchFamily="34" charset="0"/>
              </a:defRPr>
            </a:lvl1pPr>
          </a:lstStyle>
          <a:p>
            <a:endParaRPr lang="en-US" dirty="0"/>
          </a:p>
        </p:txBody>
      </p:sp>
      <p:sp>
        <p:nvSpPr>
          <p:cNvPr id="7" name="Slide Number Placeholder 5"/>
          <p:cNvSpPr>
            <a:spLocks noGrp="1"/>
          </p:cNvSpPr>
          <p:nvPr>
            <p:ph type="sldNum" sz="quarter" idx="4"/>
          </p:nvPr>
        </p:nvSpPr>
        <p:spPr>
          <a:xfrm>
            <a:off x="4724400" y="6324600"/>
            <a:ext cx="1295400" cy="365125"/>
          </a:xfrm>
          <a:prstGeom prst="rect">
            <a:avLst/>
          </a:prstGeom>
        </p:spPr>
        <p:txBody>
          <a:bodyPr vert="horz" lIns="91440" tIns="45720" rIns="91440" bIns="45720" rtlCol="0" anchor="t"/>
          <a:lstStyle>
            <a:lvl1pPr algn="ctr">
              <a:defRPr sz="1200">
                <a:solidFill>
                  <a:schemeClr val="bg1"/>
                </a:solidFill>
                <a:latin typeface="Century Gothic" pitchFamily="34" charset="0"/>
              </a:defRPr>
            </a:lvl1pPr>
          </a:lstStyle>
          <a:p>
            <a:fld id="{3178CFF5-1EF5-4FDA-A119-3041D8D196A5}" type="slidenum">
              <a:rPr lang="en-US" smtClean="0"/>
              <a:pPr/>
              <a:t>‹#›</a:t>
            </a:fld>
            <a:endParaRPr lang="en-US"/>
          </a:p>
        </p:txBody>
      </p:sp>
    </p:spTree>
    <p:extLst>
      <p:ext uri="{BB962C8B-B14F-4D97-AF65-F5344CB8AC3E}">
        <p14:creationId xmlns:p14="http://schemas.microsoft.com/office/powerpoint/2010/main" val="211227081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 Factoid-Black Type">
    <p:bg>
      <p:bgRef idx="1001">
        <a:schemeClr val="bg1"/>
      </p:bgRef>
    </p:bg>
    <p:spTree>
      <p:nvGrpSpPr>
        <p:cNvPr id="1" name=""/>
        <p:cNvGrpSpPr/>
        <p:nvPr/>
      </p:nvGrpSpPr>
      <p:grpSpPr>
        <a:xfrm>
          <a:off x="0" y="0"/>
          <a:ext cx="0" cy="0"/>
          <a:chOff x="0" y="0"/>
          <a:chExt cx="0" cy="0"/>
        </a:xfrm>
      </p:grpSpPr>
      <p:sp>
        <p:nvSpPr>
          <p:cNvPr id="17" name="Picture Placeholder 16"/>
          <p:cNvSpPr>
            <a:spLocks noGrp="1"/>
          </p:cNvSpPr>
          <p:nvPr>
            <p:ph type="pic" sz="quarter" idx="15"/>
          </p:nvPr>
        </p:nvSpPr>
        <p:spPr>
          <a:xfrm>
            <a:off x="0" y="0"/>
            <a:ext cx="9144000" cy="6858000"/>
          </a:xfrm>
        </p:spPr>
        <p:txBody>
          <a:bodyPr/>
          <a:lstStyle/>
          <a:p>
            <a:r>
              <a:rPr lang="en-US" dirty="0"/>
              <a:t>Click icon to add picture</a:t>
            </a:r>
          </a:p>
        </p:txBody>
      </p:sp>
      <p:sp>
        <p:nvSpPr>
          <p:cNvPr id="8" name="Text Placeholder 7"/>
          <p:cNvSpPr>
            <a:spLocks noGrp="1"/>
          </p:cNvSpPr>
          <p:nvPr>
            <p:ph type="body" sz="quarter" idx="13" hasCustomPrompt="1"/>
          </p:nvPr>
        </p:nvSpPr>
        <p:spPr>
          <a:xfrm>
            <a:off x="4343400" y="914400"/>
            <a:ext cx="4572000" cy="1981200"/>
          </a:xfrm>
        </p:spPr>
        <p:txBody>
          <a:bodyPr anchor="t">
            <a:noAutofit/>
          </a:bodyPr>
          <a:lstStyle>
            <a:lvl1pPr>
              <a:buNone/>
              <a:defRPr sz="12500">
                <a:solidFill>
                  <a:schemeClr val="bg1"/>
                </a:solidFill>
                <a:latin typeface="Century Gothic" pitchFamily="34" charset="0"/>
              </a:defRPr>
            </a:lvl1pPr>
            <a:lvl2pPr>
              <a:defRPr sz="4000">
                <a:solidFill>
                  <a:srgbClr val="FF9B26"/>
                </a:solidFill>
              </a:defRPr>
            </a:lvl2pPr>
            <a:lvl3pPr>
              <a:defRPr sz="3600">
                <a:solidFill>
                  <a:srgbClr val="FF9B26"/>
                </a:solidFill>
              </a:defRPr>
            </a:lvl3pPr>
            <a:lvl4pPr>
              <a:defRPr sz="3200">
                <a:solidFill>
                  <a:srgbClr val="FF9B26"/>
                </a:solidFill>
              </a:defRPr>
            </a:lvl4pPr>
            <a:lvl5pPr>
              <a:defRPr sz="3200">
                <a:solidFill>
                  <a:srgbClr val="FF9B26"/>
                </a:solidFill>
              </a:defRPr>
            </a:lvl5pPr>
          </a:lstStyle>
          <a:p>
            <a:pPr lvl="0"/>
            <a:r>
              <a:rPr lang="en-US" dirty="0"/>
              <a:t>#k#</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18" name="Date Placeholder 3"/>
          <p:cNvSpPr>
            <a:spLocks noGrp="1"/>
          </p:cNvSpPr>
          <p:nvPr>
            <p:ph type="dt" sz="half" idx="2"/>
          </p:nvPr>
        </p:nvSpPr>
        <p:spPr>
          <a:xfrm>
            <a:off x="3505200" y="6324600"/>
            <a:ext cx="1295400" cy="365125"/>
          </a:xfrm>
          <a:prstGeom prst="rect">
            <a:avLst/>
          </a:prstGeom>
        </p:spPr>
        <p:txBody>
          <a:bodyPr vert="horz" lIns="91440" tIns="45720" rIns="91440" bIns="45720" rtlCol="0" anchor="t"/>
          <a:lstStyle>
            <a:lvl1pPr algn="ctr">
              <a:defRPr sz="1200">
                <a:solidFill>
                  <a:schemeClr val="tx1"/>
                </a:solidFill>
                <a:latin typeface="Century Gothic" pitchFamily="34" charset="0"/>
              </a:defRPr>
            </a:lvl1pPr>
          </a:lstStyle>
          <a:p>
            <a:fld id="{5620D1E8-036D-45B0-B442-4169D32A137A}" type="datetimeFigureOut">
              <a:rPr lang="en-US" smtClean="0"/>
              <a:pPr/>
              <a:t>9/1/2016</a:t>
            </a:fld>
            <a:endParaRPr lang="en-US" dirty="0"/>
          </a:p>
        </p:txBody>
      </p:sp>
      <p:sp>
        <p:nvSpPr>
          <p:cNvPr id="19" name="Footer Placeholder 4"/>
          <p:cNvSpPr>
            <a:spLocks noGrp="1"/>
          </p:cNvSpPr>
          <p:nvPr>
            <p:ph type="ftr" sz="quarter" idx="3"/>
          </p:nvPr>
        </p:nvSpPr>
        <p:spPr>
          <a:xfrm>
            <a:off x="609600" y="6324600"/>
            <a:ext cx="2895600" cy="365125"/>
          </a:xfrm>
          <a:prstGeom prst="rect">
            <a:avLst/>
          </a:prstGeom>
        </p:spPr>
        <p:txBody>
          <a:bodyPr vert="horz" lIns="91440" tIns="45720" rIns="91440" bIns="45720" rtlCol="0" anchor="t"/>
          <a:lstStyle>
            <a:lvl1pPr algn="l">
              <a:defRPr sz="1200">
                <a:solidFill>
                  <a:schemeClr val="tx1"/>
                </a:solidFill>
                <a:latin typeface="Century Gothic" pitchFamily="34" charset="0"/>
              </a:defRPr>
            </a:lvl1pPr>
          </a:lstStyle>
          <a:p>
            <a:endParaRPr lang="en-US" dirty="0"/>
          </a:p>
        </p:txBody>
      </p:sp>
      <p:sp>
        <p:nvSpPr>
          <p:cNvPr id="20" name="Slide Number Placeholder 5"/>
          <p:cNvSpPr>
            <a:spLocks noGrp="1"/>
          </p:cNvSpPr>
          <p:nvPr>
            <p:ph type="sldNum" sz="quarter" idx="4"/>
          </p:nvPr>
        </p:nvSpPr>
        <p:spPr>
          <a:xfrm>
            <a:off x="4800600" y="6324600"/>
            <a:ext cx="1295400" cy="365125"/>
          </a:xfrm>
          <a:prstGeom prst="rect">
            <a:avLst/>
          </a:prstGeom>
        </p:spPr>
        <p:txBody>
          <a:bodyPr vert="horz" lIns="91440" tIns="45720" rIns="91440" bIns="45720" rtlCol="0" anchor="t"/>
          <a:lstStyle>
            <a:lvl1pPr algn="ctr">
              <a:defRPr sz="1200">
                <a:solidFill>
                  <a:schemeClr val="tx1"/>
                </a:solidFill>
                <a:latin typeface="Century Gothic" pitchFamily="34" charset="0"/>
              </a:defRPr>
            </a:lvl1pPr>
          </a:lstStyle>
          <a:p>
            <a:fld id="{3178CFF5-1EF5-4FDA-A119-3041D8D196A5}" type="slidenum">
              <a:rPr lang="en-US" smtClean="0"/>
              <a:pPr/>
              <a:t>‹#›</a:t>
            </a:fld>
            <a:endParaRPr lang="en-US" dirty="0"/>
          </a:p>
        </p:txBody>
      </p:sp>
      <p:sp>
        <p:nvSpPr>
          <p:cNvPr id="12" name="Text Placeholder 10"/>
          <p:cNvSpPr>
            <a:spLocks noGrp="1"/>
          </p:cNvSpPr>
          <p:nvPr>
            <p:ph type="body" sz="quarter" idx="17"/>
          </p:nvPr>
        </p:nvSpPr>
        <p:spPr>
          <a:xfrm>
            <a:off x="4343400" y="2971800"/>
            <a:ext cx="4572000" cy="2667000"/>
          </a:xfrm>
        </p:spPr>
        <p:txBody>
          <a:bodyPr>
            <a:normAutofit/>
          </a:bodyPr>
          <a:lstStyle>
            <a:lvl1pPr marL="0" indent="0">
              <a:defRPr sz="4000">
                <a:solidFill>
                  <a:schemeClr val="tx1"/>
                </a:solidFill>
              </a:defRPr>
            </a:lvl1pPr>
          </a:lstStyle>
          <a:p>
            <a:pPr lvl="0"/>
            <a:r>
              <a:rPr lang="en-US" dirty="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324600"/>
            <a:ext cx="1375439" cy="365489"/>
          </a:xfrm>
          <a:prstGeom prst="rect">
            <a:avLst/>
          </a:prstGeom>
        </p:spPr>
      </p:pic>
    </p:spTree>
    <p:extLst>
      <p:ext uri="{BB962C8B-B14F-4D97-AF65-F5344CB8AC3E}">
        <p14:creationId xmlns:p14="http://schemas.microsoft.com/office/powerpoint/2010/main" val="2950169402"/>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White Picture with Caption-Black Typ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t"/>
          <a:lstStyle>
            <a:lvl1pPr algn="l">
              <a:defRPr sz="2000" b="1">
                <a:solidFill>
                  <a:schemeClr val="tx1"/>
                </a:solidFill>
                <a:latin typeface="Century Gothic"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nchor="t"/>
          <a:lstStyle>
            <a:lvl1pPr marL="0" indent="0">
              <a:buNone/>
              <a:defRPr sz="3200">
                <a:solidFill>
                  <a:schemeClr val="tx1"/>
                </a:solidFill>
                <a:latin typeface="Century Gothic"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tx1"/>
                </a:solidFill>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Date Placeholder 3"/>
          <p:cNvSpPr>
            <a:spLocks noGrp="1"/>
          </p:cNvSpPr>
          <p:nvPr>
            <p:ph type="dt" sz="half" idx="10"/>
          </p:nvPr>
        </p:nvSpPr>
        <p:spPr>
          <a:xfrm>
            <a:off x="3505200" y="6324600"/>
            <a:ext cx="1295400" cy="365125"/>
          </a:xfrm>
          <a:prstGeom prst="rect">
            <a:avLst/>
          </a:prstGeom>
        </p:spPr>
        <p:txBody>
          <a:bodyPr vert="horz" lIns="91440" tIns="45720" rIns="91440" bIns="45720" rtlCol="0" anchor="t"/>
          <a:lstStyle>
            <a:lvl1pPr algn="ctr">
              <a:defRPr sz="1200">
                <a:solidFill>
                  <a:schemeClr val="tx1"/>
                </a:solidFill>
                <a:latin typeface="Century Gothic" pitchFamily="34" charset="0"/>
              </a:defRPr>
            </a:lvl1pPr>
          </a:lstStyle>
          <a:p>
            <a:fld id="{5620D1E8-036D-45B0-B442-4169D32A137A}" type="datetimeFigureOut">
              <a:rPr lang="en-US" smtClean="0"/>
              <a:pPr/>
              <a:t>9/1/2016</a:t>
            </a:fld>
            <a:endParaRPr lang="en-US" dirty="0"/>
          </a:p>
        </p:txBody>
      </p:sp>
      <p:sp>
        <p:nvSpPr>
          <p:cNvPr id="10" name="Footer Placeholder 4"/>
          <p:cNvSpPr>
            <a:spLocks noGrp="1"/>
          </p:cNvSpPr>
          <p:nvPr>
            <p:ph type="ftr" sz="quarter" idx="3"/>
          </p:nvPr>
        </p:nvSpPr>
        <p:spPr>
          <a:xfrm>
            <a:off x="609600" y="6324600"/>
            <a:ext cx="2895600" cy="365125"/>
          </a:xfrm>
          <a:prstGeom prst="rect">
            <a:avLst/>
          </a:prstGeom>
        </p:spPr>
        <p:txBody>
          <a:bodyPr vert="horz" lIns="91440" tIns="45720" rIns="91440" bIns="45720" rtlCol="0" anchor="t"/>
          <a:lstStyle>
            <a:lvl1pPr algn="l">
              <a:defRPr sz="1200">
                <a:solidFill>
                  <a:schemeClr val="tx1"/>
                </a:solidFill>
                <a:latin typeface="Century Gothic" pitchFamily="34" charset="0"/>
              </a:defRPr>
            </a:lvl1pPr>
          </a:lstStyle>
          <a:p>
            <a:endParaRPr lang="en-US" dirty="0"/>
          </a:p>
        </p:txBody>
      </p:sp>
      <p:sp>
        <p:nvSpPr>
          <p:cNvPr id="11" name="Slide Number Placeholder 5"/>
          <p:cNvSpPr>
            <a:spLocks noGrp="1"/>
          </p:cNvSpPr>
          <p:nvPr>
            <p:ph type="sldNum" sz="quarter" idx="4"/>
          </p:nvPr>
        </p:nvSpPr>
        <p:spPr>
          <a:xfrm>
            <a:off x="4800600" y="6324600"/>
            <a:ext cx="1295400" cy="365125"/>
          </a:xfrm>
          <a:prstGeom prst="rect">
            <a:avLst/>
          </a:prstGeom>
        </p:spPr>
        <p:txBody>
          <a:bodyPr vert="horz" lIns="91440" tIns="45720" rIns="91440" bIns="45720" rtlCol="0" anchor="t"/>
          <a:lstStyle>
            <a:lvl1pPr algn="ctr">
              <a:defRPr sz="1200">
                <a:solidFill>
                  <a:schemeClr val="tx1"/>
                </a:solidFill>
                <a:latin typeface="Century Gothic" pitchFamily="34" charset="0"/>
              </a:defRPr>
            </a:lvl1pPr>
          </a:lstStyle>
          <a:p>
            <a:fld id="{3178CFF5-1EF5-4FDA-A119-3041D8D196A5}" type="slidenum">
              <a:rPr lang="en-US" smtClean="0"/>
              <a:pPr/>
              <a:t>‹#›</a:t>
            </a:fld>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39" cy="365489"/>
          </a:xfrm>
          <a:prstGeom prst="rect">
            <a:avLst/>
          </a:prstGeom>
        </p:spPr>
      </p:pic>
    </p:spTree>
    <p:extLst>
      <p:ext uri="{BB962C8B-B14F-4D97-AF65-F5344CB8AC3E}">
        <p14:creationId xmlns:p14="http://schemas.microsoft.com/office/powerpoint/2010/main" val="378232086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Red Picture with Caption">
    <p:bg>
      <p:bgPr>
        <a:solidFill>
          <a:srgbClr val="D719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t"/>
          <a:lstStyle>
            <a:lvl1pPr algn="l">
              <a:defRPr sz="2000" b="1">
                <a:solidFill>
                  <a:schemeClr val="bg1"/>
                </a:solidFill>
                <a:latin typeface="Century Gothic"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nchor="t"/>
          <a:lstStyle>
            <a:lvl1pPr marL="0" indent="0">
              <a:buNone/>
              <a:defRPr sz="3200">
                <a:solidFill>
                  <a:schemeClr val="bg1"/>
                </a:solidFill>
                <a:latin typeface="Century Gothic"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bg1"/>
                </a:solidFill>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Tree>
    <p:extLst>
      <p:ext uri="{BB962C8B-B14F-4D97-AF65-F5344CB8AC3E}">
        <p14:creationId xmlns:p14="http://schemas.microsoft.com/office/powerpoint/2010/main" val="13786172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lack Pictur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t"/>
          <a:lstStyle>
            <a:lvl1pPr algn="l">
              <a:defRPr sz="2000" b="1">
                <a:solidFill>
                  <a:schemeClr val="bg1"/>
                </a:solidFill>
                <a:latin typeface="Century Gothic"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nchor="t"/>
          <a:lstStyle>
            <a:lvl1pPr marL="0" indent="0">
              <a:buNone/>
              <a:defRPr sz="3200">
                <a:solidFill>
                  <a:schemeClr val="bg1"/>
                </a:solidFill>
                <a:latin typeface="Century Gothic"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bg1"/>
                </a:solidFill>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1600" cy="364469"/>
          </a:xfrm>
          <a:prstGeom prst="rect">
            <a:avLst/>
          </a:prstGeom>
        </p:spPr>
      </p:pic>
      <p:sp>
        <p:nvSpPr>
          <p:cNvPr id="10" name="Date Placeholder 1"/>
          <p:cNvSpPr>
            <a:spLocks noGrp="1"/>
          </p:cNvSpPr>
          <p:nvPr>
            <p:ph type="dt" sz="half" idx="10"/>
          </p:nvPr>
        </p:nvSpPr>
        <p:spPr>
          <a:xfrm>
            <a:off x="3429000" y="6324600"/>
            <a:ext cx="1295400" cy="365125"/>
          </a:xfrm>
          <a:prstGeom prst="rect">
            <a:avLst/>
          </a:prstGeom>
        </p:spPr>
        <p:txBody>
          <a:bodyPr anchor="t"/>
          <a:lstStyle>
            <a:lvl1pPr>
              <a:defRPr>
                <a:solidFill>
                  <a:schemeClr val="bg1"/>
                </a:solidFill>
                <a:latin typeface="Century Gothic" pitchFamily="34" charset="0"/>
              </a:defRPr>
            </a:lvl1pPr>
          </a:lstStyle>
          <a:p>
            <a:fld id="{5620D1E8-036D-45B0-B442-4169D32A137A}" type="datetimeFigureOut">
              <a:rPr lang="en-US" smtClean="0"/>
              <a:pPr/>
              <a:t>9/1/2016</a:t>
            </a:fld>
            <a:endParaRPr lang="en-US"/>
          </a:p>
        </p:txBody>
      </p:sp>
      <p:sp>
        <p:nvSpPr>
          <p:cNvPr id="11" name="Footer Placeholder 2"/>
          <p:cNvSpPr>
            <a:spLocks noGrp="1"/>
          </p:cNvSpPr>
          <p:nvPr>
            <p:ph type="ftr" sz="quarter" idx="11"/>
          </p:nvPr>
        </p:nvSpPr>
        <p:spPr>
          <a:xfrm>
            <a:off x="533400" y="6324600"/>
            <a:ext cx="2895600" cy="365125"/>
          </a:xfrm>
          <a:prstGeom prst="rect">
            <a:avLst/>
          </a:prstGeom>
        </p:spPr>
        <p:txBody>
          <a:bodyPr anchor="t"/>
          <a:lstStyle>
            <a:lvl1pPr>
              <a:defRPr>
                <a:solidFill>
                  <a:schemeClr val="bg1"/>
                </a:solidFill>
                <a:latin typeface="Century Gothic" pitchFamily="34" charset="0"/>
              </a:defRPr>
            </a:lvl1pPr>
          </a:lstStyle>
          <a:p>
            <a:endParaRPr lang="en-US"/>
          </a:p>
        </p:txBody>
      </p:sp>
      <p:sp>
        <p:nvSpPr>
          <p:cNvPr id="12" name="Slide Number Placeholder 3"/>
          <p:cNvSpPr>
            <a:spLocks noGrp="1"/>
          </p:cNvSpPr>
          <p:nvPr>
            <p:ph type="sldNum" sz="quarter" idx="12"/>
          </p:nvPr>
        </p:nvSpPr>
        <p:spPr>
          <a:xfrm>
            <a:off x="4724400" y="6324600"/>
            <a:ext cx="1295400" cy="365125"/>
          </a:xfrm>
          <a:prstGeom prst="rect">
            <a:avLst/>
          </a:prstGeom>
        </p:spPr>
        <p:txBody>
          <a:bodyPr anchor="t"/>
          <a:lstStyle>
            <a:lvl1pPr>
              <a:defRPr>
                <a:solidFill>
                  <a:schemeClr val="bg1"/>
                </a:solidFill>
                <a:latin typeface="Century Gothic" pitchFamily="34" charset="0"/>
              </a:defRPr>
            </a:lvl1pPr>
          </a:lstStyle>
          <a:p>
            <a:fld id="{3178CFF5-1EF5-4FDA-A119-3041D8D196A5}" type="slidenum">
              <a:rPr lang="en-US" smtClean="0"/>
              <a:pPr/>
              <a:t>‹#›</a:t>
            </a:fld>
            <a:endParaRPr lang="en-US" dirty="0"/>
          </a:p>
        </p:txBody>
      </p:sp>
    </p:spTree>
    <p:extLst>
      <p:ext uri="{BB962C8B-B14F-4D97-AF65-F5344CB8AC3E}">
        <p14:creationId xmlns:p14="http://schemas.microsoft.com/office/powerpoint/2010/main" val="301869885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324600"/>
            <a:ext cx="1375439" cy="365489"/>
          </a:xfrm>
          <a:prstGeom prst="rect">
            <a:avLst/>
          </a:prstGeom>
        </p:spPr>
      </p:pic>
    </p:spTree>
    <p:extLst>
      <p:ext uri="{BB962C8B-B14F-4D97-AF65-F5344CB8AC3E}">
        <p14:creationId xmlns:p14="http://schemas.microsoft.com/office/powerpoint/2010/main" val="6947562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4990884"/>
      </p:ext>
    </p:extLst>
  </p:cSld>
  <p:clrMapOvr>
    <a:masterClrMapping/>
  </p:clrMapOvr>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9" Type="http://schemas.openxmlformats.org/officeDocument/2006/relationships/slideLayout" Target="../slideLayouts/slideLayout87.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34" Type="http://schemas.openxmlformats.org/officeDocument/2006/relationships/slideLayout" Target="../slideLayouts/slideLayout82.xml"/><Relationship Id="rId42" Type="http://schemas.openxmlformats.org/officeDocument/2006/relationships/slideLayout" Target="../slideLayouts/slideLayout90.xml"/><Relationship Id="rId47" Type="http://schemas.openxmlformats.org/officeDocument/2006/relationships/slideLayout" Target="../slideLayouts/slideLayout95.xml"/><Relationship Id="rId50" Type="http://schemas.openxmlformats.org/officeDocument/2006/relationships/slideLayout" Target="../slideLayouts/slideLayout98.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slideLayout" Target="../slideLayouts/slideLayout81.xml"/><Relationship Id="rId38" Type="http://schemas.openxmlformats.org/officeDocument/2006/relationships/slideLayout" Target="../slideLayouts/slideLayout86.xml"/><Relationship Id="rId46" Type="http://schemas.openxmlformats.org/officeDocument/2006/relationships/slideLayout" Target="../slideLayouts/slideLayout9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slideLayout" Target="../slideLayouts/slideLayout77.xml"/><Relationship Id="rId41" Type="http://schemas.openxmlformats.org/officeDocument/2006/relationships/slideLayout" Target="../slideLayouts/slideLayout89.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slideLayout" Target="../slideLayouts/slideLayout80.xml"/><Relationship Id="rId37" Type="http://schemas.openxmlformats.org/officeDocument/2006/relationships/slideLayout" Target="../slideLayouts/slideLayout85.xml"/><Relationship Id="rId40" Type="http://schemas.openxmlformats.org/officeDocument/2006/relationships/slideLayout" Target="../slideLayouts/slideLayout88.xml"/><Relationship Id="rId45" Type="http://schemas.openxmlformats.org/officeDocument/2006/relationships/slideLayout" Target="../slideLayouts/slideLayout93.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36" Type="http://schemas.openxmlformats.org/officeDocument/2006/relationships/slideLayout" Target="../slideLayouts/slideLayout84.xml"/><Relationship Id="rId49" Type="http://schemas.openxmlformats.org/officeDocument/2006/relationships/slideLayout" Target="../slideLayouts/slideLayout97.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slideLayout" Target="../slideLayouts/slideLayout79.xml"/><Relationship Id="rId44" Type="http://schemas.openxmlformats.org/officeDocument/2006/relationships/slideLayout" Target="../slideLayouts/slideLayout92.xml"/><Relationship Id="rId52" Type="http://schemas.openxmlformats.org/officeDocument/2006/relationships/theme" Target="../theme/theme2.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35" Type="http://schemas.openxmlformats.org/officeDocument/2006/relationships/slideLayout" Target="../slideLayouts/slideLayout83.xml"/><Relationship Id="rId43" Type="http://schemas.openxmlformats.org/officeDocument/2006/relationships/slideLayout" Target="../slideLayouts/slideLayout91.xml"/><Relationship Id="rId48" Type="http://schemas.openxmlformats.org/officeDocument/2006/relationships/slideLayout" Target="../slideLayouts/slideLayout96.xml"/><Relationship Id="rId8" Type="http://schemas.openxmlformats.org/officeDocument/2006/relationships/slideLayout" Target="../slideLayouts/slideLayout56.xml"/><Relationship Id="rId51"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3352800" y="6324600"/>
            <a:ext cx="1295400" cy="365125"/>
          </a:xfrm>
          <a:prstGeom prst="rect">
            <a:avLst/>
          </a:prstGeom>
        </p:spPr>
        <p:txBody>
          <a:bodyPr vert="horz" lIns="91440" tIns="45720" rIns="91440" bIns="45720" rtlCol="0" anchor="t"/>
          <a:lstStyle>
            <a:lvl1pPr algn="ctr">
              <a:defRPr sz="1200">
                <a:solidFill>
                  <a:srgbClr val="FF9B26"/>
                </a:solidFill>
                <a:latin typeface="Century Gothic" pitchFamily="34" charset="0"/>
              </a:defRPr>
            </a:lvl1pPr>
          </a:lstStyle>
          <a:p>
            <a:fld id="{5620D1E8-036D-45B0-B442-4169D32A137A}" type="datetimeFigureOut">
              <a:rPr lang="en-US" smtClean="0"/>
              <a:pPr/>
              <a:t>9/1/2016</a:t>
            </a:fld>
            <a:endParaRPr lang="en-US" dirty="0"/>
          </a:p>
        </p:txBody>
      </p:sp>
      <p:sp>
        <p:nvSpPr>
          <p:cNvPr id="8" name="Footer Placeholder 4"/>
          <p:cNvSpPr>
            <a:spLocks noGrp="1"/>
          </p:cNvSpPr>
          <p:nvPr>
            <p:ph type="ftr" sz="quarter" idx="3"/>
          </p:nvPr>
        </p:nvSpPr>
        <p:spPr>
          <a:xfrm>
            <a:off x="457200" y="6324600"/>
            <a:ext cx="2895600" cy="365125"/>
          </a:xfrm>
          <a:prstGeom prst="rect">
            <a:avLst/>
          </a:prstGeom>
        </p:spPr>
        <p:txBody>
          <a:bodyPr vert="horz" lIns="91440" tIns="45720" rIns="91440" bIns="45720" rtlCol="0" anchor="t"/>
          <a:lstStyle>
            <a:lvl1pPr algn="l">
              <a:defRPr sz="1200">
                <a:solidFill>
                  <a:srgbClr val="FF9B26"/>
                </a:solidFill>
                <a:latin typeface="Century Gothic" pitchFamily="34" charset="0"/>
              </a:defRPr>
            </a:lvl1pPr>
          </a:lstStyle>
          <a:p>
            <a:endParaRPr lang="en-US" dirty="0"/>
          </a:p>
        </p:txBody>
      </p:sp>
      <p:sp>
        <p:nvSpPr>
          <p:cNvPr id="9" name="Slide Number Placeholder 5"/>
          <p:cNvSpPr>
            <a:spLocks noGrp="1"/>
          </p:cNvSpPr>
          <p:nvPr>
            <p:ph type="sldNum" sz="quarter" idx="4"/>
          </p:nvPr>
        </p:nvSpPr>
        <p:spPr>
          <a:xfrm>
            <a:off x="4648200" y="6324600"/>
            <a:ext cx="1295400" cy="365125"/>
          </a:xfrm>
          <a:prstGeom prst="rect">
            <a:avLst/>
          </a:prstGeom>
        </p:spPr>
        <p:txBody>
          <a:bodyPr vert="horz" lIns="91440" tIns="45720" rIns="91440" bIns="45720" rtlCol="0" anchor="t"/>
          <a:lstStyle>
            <a:lvl1pPr algn="ctr">
              <a:defRPr sz="1200">
                <a:solidFill>
                  <a:schemeClr val="tx1">
                    <a:tint val="75000"/>
                  </a:schemeClr>
                </a:solidFill>
                <a:latin typeface="Century Gothic" pitchFamily="34" charset="0"/>
              </a:defRPr>
            </a:lvl1pPr>
          </a:lstStyle>
          <a:p>
            <a:fld id="{3178CFF5-1EF5-4FDA-A119-3041D8D196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96" r:id="rId2"/>
    <p:sldLayoutId id="2147483654" r:id="rId3"/>
    <p:sldLayoutId id="2147483790" r:id="rId4"/>
    <p:sldLayoutId id="2147483690" r:id="rId5"/>
    <p:sldLayoutId id="2147483791" r:id="rId6"/>
    <p:sldLayoutId id="2147483702" r:id="rId7"/>
    <p:sldLayoutId id="2147483792" r:id="rId8"/>
    <p:sldLayoutId id="2147483655" r:id="rId9"/>
    <p:sldLayoutId id="2147483689" r:id="rId10"/>
    <p:sldLayoutId id="2147483701" r:id="rId11"/>
    <p:sldLayoutId id="2147483649" r:id="rId12"/>
    <p:sldLayoutId id="2147483793" r:id="rId13"/>
    <p:sldLayoutId id="2147483695" r:id="rId14"/>
    <p:sldLayoutId id="2147483794" r:id="rId15"/>
    <p:sldLayoutId id="2147483703" r:id="rId16"/>
    <p:sldLayoutId id="2147483795" r:id="rId17"/>
    <p:sldLayoutId id="2147483678" r:id="rId18"/>
    <p:sldLayoutId id="2147483664" r:id="rId19"/>
    <p:sldLayoutId id="2147483665" r:id="rId20"/>
    <p:sldLayoutId id="2147483676" r:id="rId21"/>
    <p:sldLayoutId id="2147483669" r:id="rId22"/>
    <p:sldLayoutId id="2147483656" r:id="rId23"/>
    <p:sldLayoutId id="2147483688" r:id="rId24"/>
    <p:sldLayoutId id="2147483708" r:id="rId25"/>
    <p:sldLayoutId id="2147483717" r:id="rId26"/>
    <p:sldLayoutId id="2147483718" r:id="rId27"/>
    <p:sldLayoutId id="2147483666" r:id="rId28"/>
    <p:sldLayoutId id="2147483682" r:id="rId29"/>
    <p:sldLayoutId id="2147483709" r:id="rId30"/>
    <p:sldLayoutId id="2147483652" r:id="rId31"/>
    <p:sldLayoutId id="2147483692" r:id="rId32"/>
    <p:sldLayoutId id="2147483711" r:id="rId33"/>
    <p:sldLayoutId id="2147483668" r:id="rId34"/>
    <p:sldLayoutId id="2147483683" r:id="rId35"/>
    <p:sldLayoutId id="2147483713" r:id="rId36"/>
    <p:sldLayoutId id="2147483671" r:id="rId37"/>
    <p:sldLayoutId id="2147483657" r:id="rId38"/>
    <p:sldLayoutId id="2147483687" r:id="rId39"/>
    <p:sldLayoutId id="2147483714" r:id="rId40"/>
    <p:sldLayoutId id="2147483672" r:id="rId41"/>
    <p:sldLayoutId id="2147483697" r:id="rId42"/>
    <p:sldLayoutId id="2147483673" r:id="rId43"/>
    <p:sldLayoutId id="2147483698" r:id="rId44"/>
    <p:sldLayoutId id="2147483674" r:id="rId45"/>
    <p:sldLayoutId id="2147483699" r:id="rId46"/>
    <p:sldLayoutId id="2147483716" r:id="rId47"/>
    <p:sldLayoutId id="2147483806" r:id="rId4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3200" kern="1200">
          <a:solidFill>
            <a:srgbClr val="8B8376"/>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8B8376"/>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8B8376"/>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8B8376"/>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8B8376"/>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3352800" y="6324600"/>
            <a:ext cx="1295400" cy="365125"/>
          </a:xfrm>
          <a:prstGeom prst="rect">
            <a:avLst/>
          </a:prstGeom>
        </p:spPr>
        <p:txBody>
          <a:bodyPr vert="horz" lIns="91440" tIns="45720" rIns="91440" bIns="45720" rtlCol="0" anchor="t"/>
          <a:lstStyle>
            <a:lvl1pPr algn="ctr">
              <a:defRPr sz="1200">
                <a:solidFill>
                  <a:schemeClr val="tx1"/>
                </a:solidFill>
                <a:latin typeface="Century Gothic" pitchFamily="34" charset="0"/>
              </a:defRPr>
            </a:lvl1pPr>
          </a:lstStyle>
          <a:p>
            <a:fld id="{5620D1E8-036D-45B0-B442-4169D32A137A}" type="datetimeFigureOut">
              <a:rPr lang="en-US" smtClean="0"/>
              <a:pPr/>
              <a:t>9/1/2016</a:t>
            </a:fld>
            <a:endParaRPr lang="en-US" dirty="0"/>
          </a:p>
        </p:txBody>
      </p:sp>
      <p:sp>
        <p:nvSpPr>
          <p:cNvPr id="8" name="Footer Placeholder 4"/>
          <p:cNvSpPr>
            <a:spLocks noGrp="1"/>
          </p:cNvSpPr>
          <p:nvPr>
            <p:ph type="ftr" sz="quarter" idx="3"/>
          </p:nvPr>
        </p:nvSpPr>
        <p:spPr>
          <a:xfrm>
            <a:off x="457200" y="6324600"/>
            <a:ext cx="2895600" cy="365125"/>
          </a:xfrm>
          <a:prstGeom prst="rect">
            <a:avLst/>
          </a:prstGeom>
        </p:spPr>
        <p:txBody>
          <a:bodyPr vert="horz" lIns="91440" tIns="45720" rIns="91440" bIns="45720" rtlCol="0" anchor="t"/>
          <a:lstStyle>
            <a:lvl1pPr algn="l">
              <a:defRPr sz="1200">
                <a:solidFill>
                  <a:schemeClr val="tx1"/>
                </a:solidFill>
                <a:latin typeface="Century Gothic" pitchFamily="34" charset="0"/>
              </a:defRPr>
            </a:lvl1pPr>
          </a:lstStyle>
          <a:p>
            <a:endParaRPr lang="en-US" dirty="0"/>
          </a:p>
        </p:txBody>
      </p:sp>
      <p:sp>
        <p:nvSpPr>
          <p:cNvPr id="9" name="Slide Number Placeholder 5"/>
          <p:cNvSpPr>
            <a:spLocks noGrp="1"/>
          </p:cNvSpPr>
          <p:nvPr>
            <p:ph type="sldNum" sz="quarter" idx="4"/>
          </p:nvPr>
        </p:nvSpPr>
        <p:spPr>
          <a:xfrm>
            <a:off x="4648200" y="6324600"/>
            <a:ext cx="1295400" cy="365125"/>
          </a:xfrm>
          <a:prstGeom prst="rect">
            <a:avLst/>
          </a:prstGeom>
        </p:spPr>
        <p:txBody>
          <a:bodyPr vert="horz" lIns="91440" tIns="45720" rIns="91440" bIns="45720" rtlCol="0" anchor="t"/>
          <a:lstStyle>
            <a:lvl1pPr algn="ctr">
              <a:defRPr sz="1200">
                <a:solidFill>
                  <a:schemeClr val="tx1"/>
                </a:solidFill>
                <a:latin typeface="Century Gothic" pitchFamily="34" charset="0"/>
              </a:defRPr>
            </a:lvl1pPr>
          </a:lstStyle>
          <a:p>
            <a:fld id="{3178CFF5-1EF5-4FDA-A119-3041D8D196A5}" type="slidenum">
              <a:rPr lang="en-US" smtClean="0"/>
              <a:pPr/>
              <a:t>‹#›</a:t>
            </a:fld>
            <a:endParaRPr lang="en-US" dirty="0"/>
          </a:p>
        </p:txBody>
      </p:sp>
    </p:spTree>
    <p:extLst>
      <p:ext uri="{BB962C8B-B14F-4D97-AF65-F5344CB8AC3E}">
        <p14:creationId xmlns:p14="http://schemas.microsoft.com/office/powerpoint/2010/main" val="1945533209"/>
      </p:ext>
    </p:extLst>
  </p:cSld>
  <p:clrMap bg1="lt1" tx1="dk1" bg2="lt2" tx2="dk2" accent1="accent1" accent2="accent2" accent3="accent3" accent4="accent4" accent5="accent5" accent6="accent6" hlink="hlink" folHlink="folHlink"/>
  <p:sldLayoutIdLst>
    <p:sldLayoutId id="2147483783" r:id="rId1"/>
    <p:sldLayoutId id="2147483782" r:id="rId2"/>
    <p:sldLayoutId id="2147483796" r:id="rId3"/>
    <p:sldLayoutId id="2147483732" r:id="rId4"/>
    <p:sldLayoutId id="2147483797" r:id="rId5"/>
    <p:sldLayoutId id="2147483786" r:id="rId6"/>
    <p:sldLayoutId id="2147483798" r:id="rId7"/>
    <p:sldLayoutId id="2147483733" r:id="rId8"/>
    <p:sldLayoutId id="2147483799" r:id="rId9"/>
    <p:sldLayoutId id="2147483735" r:id="rId10"/>
    <p:sldLayoutId id="2147483787" r:id="rId11"/>
    <p:sldLayoutId id="2147483737" r:id="rId12"/>
    <p:sldLayoutId id="2147483736" r:id="rId13"/>
    <p:sldLayoutId id="2147483781" r:id="rId14"/>
    <p:sldLayoutId id="2147483788" r:id="rId15"/>
    <p:sldLayoutId id="2147483800" r:id="rId16"/>
    <p:sldLayoutId id="2147483739" r:id="rId17"/>
    <p:sldLayoutId id="2147483801" r:id="rId18"/>
    <p:sldLayoutId id="2147483740" r:id="rId19"/>
    <p:sldLayoutId id="2147483802" r:id="rId20"/>
    <p:sldLayoutId id="2147483780" r:id="rId21"/>
    <p:sldLayoutId id="2147483789" r:id="rId22"/>
    <p:sldLayoutId id="2147483744" r:id="rId23"/>
    <p:sldLayoutId id="2147483784" r:id="rId24"/>
    <p:sldLayoutId id="2147483745" r:id="rId25"/>
    <p:sldLayoutId id="2147483803" r:id="rId26"/>
    <p:sldLayoutId id="2147483746" r:id="rId27"/>
    <p:sldLayoutId id="2147483804" r:id="rId28"/>
    <p:sldLayoutId id="2147483779" r:id="rId29"/>
    <p:sldLayoutId id="2147483805" r:id="rId30"/>
    <p:sldLayoutId id="2147483778" r:id="rId31"/>
    <p:sldLayoutId id="2147483749" r:id="rId32"/>
    <p:sldLayoutId id="2147483750" r:id="rId33"/>
    <p:sldLayoutId id="2147483777" r:id="rId34"/>
    <p:sldLayoutId id="2147483752" r:id="rId35"/>
    <p:sldLayoutId id="2147483785" r:id="rId36"/>
    <p:sldLayoutId id="2147483776" r:id="rId37"/>
    <p:sldLayoutId id="2147483754" r:id="rId38"/>
    <p:sldLayoutId id="2147483755" r:id="rId39"/>
    <p:sldLayoutId id="2147483775" r:id="rId40"/>
    <p:sldLayoutId id="2147483757" r:id="rId41"/>
    <p:sldLayoutId id="2147483758" r:id="rId42"/>
    <p:sldLayoutId id="2147483774" r:id="rId43"/>
    <p:sldLayoutId id="2147483760" r:id="rId44"/>
    <p:sldLayoutId id="2147483761" r:id="rId45"/>
    <p:sldLayoutId id="2147483762" r:id="rId46"/>
    <p:sldLayoutId id="2147483763" r:id="rId47"/>
    <p:sldLayoutId id="2147483764" r:id="rId48"/>
    <p:sldLayoutId id="2147483765" r:id="rId49"/>
    <p:sldLayoutId id="2147483772" r:id="rId50"/>
    <p:sldLayoutId id="2147483773" r:id="rId5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32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84.x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8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4.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8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84.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image" Target="../media/image2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6.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p:spPr>
      </p:pic>
      <p:sp>
        <p:nvSpPr>
          <p:cNvPr id="9" name="Text Placeholder 8"/>
          <p:cNvSpPr>
            <a:spLocks noGrp="1"/>
          </p:cNvSpPr>
          <p:nvPr>
            <p:ph type="body" sz="quarter" idx="14"/>
          </p:nvPr>
        </p:nvSpPr>
        <p:spPr>
          <a:xfrm>
            <a:off x="304800" y="2667000"/>
            <a:ext cx="5791200" cy="1117229"/>
          </a:xfrm>
        </p:spPr>
        <p:txBody>
          <a:bodyPr/>
          <a:lstStyle/>
          <a:p>
            <a:r>
              <a:rPr lang="en-US" b="1" dirty="0">
                <a:solidFill>
                  <a:schemeClr val="bg1"/>
                </a:solidFill>
              </a:rPr>
              <a:t>Tom Creasey, PE, PhD</a:t>
            </a:r>
          </a:p>
          <a:p>
            <a:r>
              <a:rPr lang="en-US" dirty="0">
                <a:solidFill>
                  <a:schemeClr val="bg1"/>
                </a:solidFill>
              </a:rPr>
              <a:t>Principal, Stantec Consulting Services Inc.</a:t>
            </a:r>
          </a:p>
          <a:p>
            <a:r>
              <a:rPr lang="en-US" b="1" dirty="0">
                <a:solidFill>
                  <a:schemeClr val="bg1"/>
                </a:solidFill>
              </a:rPr>
              <a:t>Chair, TRB Highway Capacity and Quality of Service Committee</a:t>
            </a:r>
          </a:p>
        </p:txBody>
      </p:sp>
      <p:sp>
        <p:nvSpPr>
          <p:cNvPr id="10" name="Text Placeholder 9"/>
          <p:cNvSpPr>
            <a:spLocks noGrp="1"/>
          </p:cNvSpPr>
          <p:nvPr>
            <p:ph type="body" sz="quarter" idx="15"/>
          </p:nvPr>
        </p:nvSpPr>
        <p:spPr>
          <a:xfrm>
            <a:off x="304800" y="4806155"/>
            <a:ext cx="6248400" cy="604781"/>
          </a:xfrm>
        </p:spPr>
        <p:txBody>
          <a:bodyPr/>
          <a:lstStyle/>
          <a:p>
            <a:r>
              <a:rPr lang="en-US" dirty="0"/>
              <a:t>Presented at the 2016 ACEC-KY/FHWA/KYTC Partnering Conference</a:t>
            </a:r>
          </a:p>
          <a:p>
            <a:r>
              <a:rPr lang="en-US" dirty="0"/>
              <a:t>September 7, 2016</a:t>
            </a:r>
          </a:p>
        </p:txBody>
      </p:sp>
      <p:sp>
        <p:nvSpPr>
          <p:cNvPr id="11" name="Text Placeholder 10"/>
          <p:cNvSpPr>
            <a:spLocks noGrp="1"/>
          </p:cNvSpPr>
          <p:nvPr>
            <p:ph type="body" sz="quarter" idx="17"/>
          </p:nvPr>
        </p:nvSpPr>
        <p:spPr>
          <a:xfrm>
            <a:off x="304800" y="457200"/>
            <a:ext cx="8229600" cy="1447800"/>
          </a:xfrm>
        </p:spPr>
        <p:txBody>
          <a:bodyPr>
            <a:normAutofit fontScale="77500" lnSpcReduction="20000"/>
          </a:bodyPr>
          <a:lstStyle/>
          <a:p>
            <a:r>
              <a:rPr lang="en-US" b="1" dirty="0">
                <a:solidFill>
                  <a:schemeClr val="bg1"/>
                </a:solidFill>
              </a:rPr>
              <a:t>The New Highway Capacity Manual 6</a:t>
            </a:r>
            <a:r>
              <a:rPr lang="en-US" b="1" baseline="30000" dirty="0">
                <a:solidFill>
                  <a:schemeClr val="bg1"/>
                </a:solidFill>
              </a:rPr>
              <a:t>th</a:t>
            </a:r>
            <a:r>
              <a:rPr lang="en-US" b="1" dirty="0">
                <a:solidFill>
                  <a:schemeClr val="bg1"/>
                </a:solidFill>
              </a:rPr>
              <a:t> Edition</a:t>
            </a:r>
          </a:p>
          <a:p>
            <a:r>
              <a:rPr lang="en-US" i="1" dirty="0">
                <a:solidFill>
                  <a:schemeClr val="bg1"/>
                </a:solidFill>
              </a:rPr>
              <a:t>It’s Not Your Father’s HCM</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6324600"/>
            <a:ext cx="1375439" cy="365488"/>
          </a:xfrm>
          <a:prstGeom prst="rect">
            <a:avLst/>
          </a:prstGeom>
        </p:spPr>
      </p:pic>
    </p:spTree>
    <p:extLst>
      <p:ext uri="{BB962C8B-B14F-4D97-AF65-F5344CB8AC3E}">
        <p14:creationId xmlns:p14="http://schemas.microsoft.com/office/powerpoint/2010/main" val="3865624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07886"/>
          </a:xfrm>
        </p:spPr>
        <p:txBody>
          <a:bodyPr/>
          <a:lstStyle/>
          <a:p>
            <a:r>
              <a:rPr lang="en-US" dirty="0">
                <a:solidFill>
                  <a:srgbClr val="FFCC00"/>
                </a:solidFill>
              </a:rPr>
              <a:t>Freeway Facilities Method</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552" y="4267200"/>
            <a:ext cx="8530202" cy="1996440"/>
          </a:xfrm>
          <a:prstGeom prst="rect">
            <a:avLst/>
          </a:prstGeom>
          <a:solidFill>
            <a:sysClr val="window" lastClr="FFFFFF"/>
          </a:solidFill>
          <a:ln>
            <a:noFill/>
          </a:ln>
          <a:effec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99" y="1695766"/>
            <a:ext cx="8523855" cy="2165350"/>
          </a:xfrm>
          <a:prstGeom prst="rect">
            <a:avLst/>
          </a:prstGeom>
          <a:solidFill>
            <a:sysClr val="window" lastClr="FFFFFF"/>
          </a:solidFill>
          <a:ln>
            <a:noFill/>
          </a:ln>
          <a:effectLst/>
        </p:spPr>
      </p:pic>
      <p:sp>
        <p:nvSpPr>
          <p:cNvPr id="8" name="Rounded Rectangle 7"/>
          <p:cNvSpPr/>
          <p:nvPr/>
        </p:nvSpPr>
        <p:spPr>
          <a:xfrm>
            <a:off x="4270900" y="3159226"/>
            <a:ext cx="1981200" cy="270406"/>
          </a:xfrm>
          <a:prstGeom prst="roundRect">
            <a:avLst/>
          </a:prstGeom>
          <a:noFill/>
          <a:ln w="15875" cap="flat" cmpd="sng" algn="ctr">
            <a:solidFill>
              <a:sysClr val="windowText" lastClr="000000"/>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9" name="Down Arrow 8"/>
          <p:cNvSpPr/>
          <p:nvPr/>
        </p:nvSpPr>
        <p:spPr>
          <a:xfrm>
            <a:off x="439947" y="3049251"/>
            <a:ext cx="76200" cy="660400"/>
          </a:xfrm>
          <a:prstGeom prst="downArrow">
            <a:avLst/>
          </a:prstGeom>
          <a:solidFill>
            <a:srgbClr val="FF9B26"/>
          </a:solidFill>
          <a:ln w="25400" cap="flat" cmpd="sng" algn="ctr">
            <a:solidFill>
              <a:srgbClr val="FF9B2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11" name="TextBox 10"/>
          <p:cNvSpPr txBox="1"/>
          <p:nvPr/>
        </p:nvSpPr>
        <p:spPr>
          <a:xfrm>
            <a:off x="6629400" y="2337116"/>
            <a:ext cx="2133600" cy="253916"/>
          </a:xfrm>
          <a:prstGeom prst="rect">
            <a:avLst/>
          </a:prstGeom>
          <a:noFill/>
        </p:spPr>
        <p:txBody>
          <a:bodyPr wrap="square" rtlCol="0">
            <a:spAutoFit/>
          </a:bodyPr>
          <a:lstStyle/>
          <a:p>
            <a:r>
              <a:rPr lang="en-US" sz="1050" b="1" dirty="0">
                <a:solidFill>
                  <a:schemeClr val="accent2"/>
                </a:solidFill>
                <a:latin typeface="Century Gothic"/>
              </a:rPr>
              <a:t>Queue propagation upstream</a:t>
            </a:r>
          </a:p>
        </p:txBody>
      </p:sp>
      <p:sp>
        <p:nvSpPr>
          <p:cNvPr id="19" name="Freeform 18"/>
          <p:cNvSpPr/>
          <p:nvPr/>
        </p:nvSpPr>
        <p:spPr>
          <a:xfrm>
            <a:off x="5326083" y="2461807"/>
            <a:ext cx="1347849" cy="665018"/>
          </a:xfrm>
          <a:custGeom>
            <a:avLst/>
            <a:gdLst>
              <a:gd name="connsiteX0" fmla="*/ 1347849 w 1347849"/>
              <a:gd name="connsiteY0" fmla="*/ 0 h 665018"/>
              <a:gd name="connsiteX1" fmla="*/ 617517 w 1347849"/>
              <a:gd name="connsiteY1" fmla="*/ 0 h 665018"/>
              <a:gd name="connsiteX2" fmla="*/ 0 w 1347849"/>
              <a:gd name="connsiteY2" fmla="*/ 665018 h 665018"/>
            </a:gdLst>
            <a:ahLst/>
            <a:cxnLst>
              <a:cxn ang="0">
                <a:pos x="connsiteX0" y="connsiteY0"/>
              </a:cxn>
              <a:cxn ang="0">
                <a:pos x="connsiteX1" y="connsiteY1"/>
              </a:cxn>
              <a:cxn ang="0">
                <a:pos x="connsiteX2" y="connsiteY2"/>
              </a:cxn>
            </a:cxnLst>
            <a:rect l="l" t="t" r="r" b="b"/>
            <a:pathLst>
              <a:path w="1347849" h="665018">
                <a:moveTo>
                  <a:pt x="1347849" y="0"/>
                </a:moveTo>
                <a:lnTo>
                  <a:pt x="617517" y="0"/>
                </a:lnTo>
                <a:lnTo>
                  <a:pt x="0" y="665018"/>
                </a:lnTo>
              </a:path>
            </a:pathLst>
          </a:custGeom>
          <a:noFill/>
          <a:ln w="22225">
            <a:solidFill>
              <a:schemeClr val="accent2"/>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467600" y="1879916"/>
            <a:ext cx="1197572" cy="369332"/>
          </a:xfrm>
          <a:prstGeom prst="rect">
            <a:avLst/>
          </a:prstGeom>
          <a:noFill/>
        </p:spPr>
        <p:txBody>
          <a:bodyPr wrap="none" rtlCol="0">
            <a:spAutoFit/>
          </a:bodyPr>
          <a:lstStyle/>
          <a:p>
            <a:r>
              <a:rPr lang="en-US" b="1" dirty="0">
                <a:solidFill>
                  <a:srgbClr val="00A8FF"/>
                </a:solidFill>
                <a:latin typeface="ITC Avant Garde Pro Bk" pitchFamily="50" charset="0"/>
              </a:rPr>
              <a:t>Segment</a:t>
            </a:r>
          </a:p>
        </p:txBody>
      </p:sp>
      <p:sp>
        <p:nvSpPr>
          <p:cNvPr id="13" name="TextBox 12"/>
          <p:cNvSpPr txBox="1"/>
          <p:nvPr/>
        </p:nvSpPr>
        <p:spPr>
          <a:xfrm>
            <a:off x="418319" y="3897868"/>
            <a:ext cx="1015984" cy="369332"/>
          </a:xfrm>
          <a:prstGeom prst="rect">
            <a:avLst/>
          </a:prstGeom>
          <a:noFill/>
        </p:spPr>
        <p:txBody>
          <a:bodyPr wrap="none" rtlCol="0">
            <a:spAutoFit/>
          </a:bodyPr>
          <a:lstStyle/>
          <a:p>
            <a:r>
              <a:rPr lang="en-US" b="1" dirty="0">
                <a:solidFill>
                  <a:srgbClr val="00A8FF"/>
                </a:solidFill>
                <a:latin typeface="ITC Avant Garde Pro Bk" pitchFamily="50" charset="0"/>
              </a:rPr>
              <a:t>Section</a:t>
            </a:r>
          </a:p>
        </p:txBody>
      </p:sp>
    </p:spTree>
    <p:extLst>
      <p:ext uri="{BB962C8B-B14F-4D97-AF65-F5344CB8AC3E}">
        <p14:creationId xmlns:p14="http://schemas.microsoft.com/office/powerpoint/2010/main" val="40353935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9"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9B26"/>
                </a:solidFill>
              </a:rPr>
              <a:t>Reliability</a:t>
            </a:r>
          </a:p>
        </p:txBody>
      </p:sp>
      <p:sp>
        <p:nvSpPr>
          <p:cNvPr id="3" name="Text Placeholder 2"/>
          <p:cNvSpPr>
            <a:spLocks noGrp="1"/>
          </p:cNvSpPr>
          <p:nvPr>
            <p:ph type="body" sz="quarter" idx="19"/>
          </p:nvPr>
        </p:nvSpPr>
        <p:spPr/>
        <p:txBody>
          <a:bodyPr/>
          <a:lstStyle/>
          <a:p>
            <a:r>
              <a:rPr lang="en-US" dirty="0"/>
              <a:t>Notice of Proposed Rulemaking (NPRM) on Performance Measures (Federal Register, April 22, 2016)</a:t>
            </a:r>
          </a:p>
          <a:p>
            <a:r>
              <a:rPr lang="en-US" dirty="0"/>
              <a:t>Proposed requirement to include a Travel Time Reliability measure in system management and performance monitoring</a:t>
            </a:r>
          </a:p>
        </p:txBody>
      </p:sp>
    </p:spTree>
    <p:extLst>
      <p:ext uri="{BB962C8B-B14F-4D97-AF65-F5344CB8AC3E}">
        <p14:creationId xmlns:p14="http://schemas.microsoft.com/office/powerpoint/2010/main" val="17401155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9B26"/>
                </a:solidFill>
              </a:rPr>
              <a:t>More on Reliability</a:t>
            </a:r>
          </a:p>
        </p:txBody>
      </p:sp>
      <p:sp>
        <p:nvSpPr>
          <p:cNvPr id="3" name="Text Placeholder 2"/>
          <p:cNvSpPr>
            <a:spLocks noGrp="1"/>
          </p:cNvSpPr>
          <p:nvPr>
            <p:ph type="body" sz="quarter" idx="19"/>
          </p:nvPr>
        </p:nvSpPr>
        <p:spPr>
          <a:xfrm>
            <a:off x="304800" y="1905000"/>
            <a:ext cx="3505200" cy="4343400"/>
          </a:xfrm>
        </p:spPr>
        <p:txBody>
          <a:bodyPr>
            <a:normAutofit lnSpcReduction="10000"/>
          </a:bodyPr>
          <a:lstStyle/>
          <a:p>
            <a:r>
              <a:rPr lang="en-US" dirty="0"/>
              <a:t>Historically, HCM methods have reflected average or “typical” scenarios</a:t>
            </a:r>
          </a:p>
          <a:p>
            <a:r>
              <a:rPr lang="en-US" dirty="0"/>
              <a:t>Much more variability in “real world”</a:t>
            </a:r>
          </a:p>
        </p:txBody>
      </p:sp>
      <p:pic>
        <p:nvPicPr>
          <p:cNvPr id="4" name="Picture 3"/>
          <p:cNvPicPr>
            <a:picLocks noChangeAspect="1"/>
          </p:cNvPicPr>
          <p:nvPr/>
        </p:nvPicPr>
        <p:blipFill>
          <a:blip r:embed="rId2"/>
          <a:stretch>
            <a:fillRect/>
          </a:stretch>
        </p:blipFill>
        <p:spPr>
          <a:xfrm>
            <a:off x="3810000" y="1905000"/>
            <a:ext cx="5038785" cy="2914650"/>
          </a:xfrm>
          <a:prstGeom prst="rect">
            <a:avLst/>
          </a:prstGeom>
          <a:solidFill>
            <a:schemeClr val="bg1"/>
          </a:solidFill>
        </p:spPr>
      </p:pic>
      <p:sp>
        <p:nvSpPr>
          <p:cNvPr id="5" name="Oval 4"/>
          <p:cNvSpPr/>
          <p:nvPr/>
        </p:nvSpPr>
        <p:spPr>
          <a:xfrm>
            <a:off x="5835770" y="2570671"/>
            <a:ext cx="182880" cy="182880"/>
          </a:xfrm>
          <a:prstGeom prst="ellipse">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830426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FF9B26"/>
                </a:solidFill>
              </a:rPr>
              <a:t>Freeway Reliability Analysis</a:t>
            </a:r>
          </a:p>
        </p:txBody>
      </p:sp>
      <p:sp>
        <p:nvSpPr>
          <p:cNvPr id="5" name="Text Placeholder 4"/>
          <p:cNvSpPr>
            <a:spLocks noGrp="1"/>
          </p:cNvSpPr>
          <p:nvPr>
            <p:ph type="body" sz="quarter" idx="19"/>
          </p:nvPr>
        </p:nvSpPr>
        <p:spPr>
          <a:xfrm>
            <a:off x="381000" y="1676400"/>
            <a:ext cx="4191000" cy="4343400"/>
          </a:xfrm>
        </p:spPr>
        <p:txBody>
          <a:bodyPr>
            <a:noAutofit/>
          </a:bodyPr>
          <a:lstStyle/>
          <a:p>
            <a:r>
              <a:rPr lang="en-US" sz="1800" dirty="0"/>
              <a:t>Applies Freeway Facilities method repeatedly with adjusted demands, capacities, lanes, and free-flow speeds to develop a </a:t>
            </a:r>
            <a:r>
              <a:rPr lang="en-US" sz="1800" u="sng" dirty="0"/>
              <a:t>travel time distribution</a:t>
            </a:r>
          </a:p>
          <a:p>
            <a:r>
              <a:rPr lang="en-US" sz="1800" dirty="0"/>
              <a:t>Incorporates demand variation, weather, incident, work zone, and special event effects</a:t>
            </a:r>
          </a:p>
          <a:p>
            <a:r>
              <a:rPr lang="en-US" sz="1800" dirty="0"/>
              <a:t>Produces a variety of useful reliability-related performance measures</a:t>
            </a:r>
          </a:p>
          <a:p>
            <a:r>
              <a:rPr lang="en-US" sz="1800" dirty="0"/>
              <a:t>Similar method for Urban Streets</a:t>
            </a:r>
          </a:p>
          <a:p>
            <a:r>
              <a:rPr lang="en-US" sz="1800" dirty="0"/>
              <a:t>Freeway method also evaluates effects of ATDM strategies</a:t>
            </a:r>
          </a:p>
          <a:p>
            <a:endParaRPr lang="en-US" sz="18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676400"/>
            <a:ext cx="4385535" cy="3144566"/>
          </a:xfrm>
          <a:prstGeom prst="rect">
            <a:avLst/>
          </a:prstGeom>
          <a:solidFill>
            <a:schemeClr val="bg1"/>
          </a:solidFill>
        </p:spPr>
      </p:pic>
    </p:spTree>
    <p:extLst>
      <p:ext uri="{BB962C8B-B14F-4D97-AF65-F5344CB8AC3E}">
        <p14:creationId xmlns:p14="http://schemas.microsoft.com/office/powerpoint/2010/main" val="20210833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effectLst>
                  <a:outerShdw blurRad="38100" dist="38100" dir="2700000" algn="tl">
                    <a:srgbClr val="000000">
                      <a:alpha val="43137"/>
                    </a:srgbClr>
                  </a:outerShdw>
                </a:effectLst>
              </a:rPr>
              <a:t>Urban Streets Method</a:t>
            </a:r>
          </a:p>
        </p:txBody>
      </p:sp>
      <p:sp>
        <p:nvSpPr>
          <p:cNvPr id="6" name="Text Placeholder 5"/>
          <p:cNvSpPr>
            <a:spLocks noGrp="1"/>
          </p:cNvSpPr>
          <p:nvPr>
            <p:ph type="body" sz="quarter" idx="19"/>
          </p:nvPr>
        </p:nvSpPr>
        <p:spPr>
          <a:xfrm>
            <a:off x="457200" y="1295400"/>
            <a:ext cx="8305800" cy="4343400"/>
          </a:xfrm>
        </p:spPr>
        <p:txBody>
          <a:bodyPr>
            <a:normAutofit/>
          </a:bodyPr>
          <a:lstStyle/>
          <a:p>
            <a:r>
              <a:rPr lang="en-US" sz="2400" dirty="0"/>
              <a:t>Multimodal – LOS for autos, bicyclists, pedestrians and bus riders</a:t>
            </a:r>
          </a:p>
          <a:p>
            <a:r>
              <a:rPr lang="en-US" sz="2400" dirty="0"/>
              <a:t>Urban street evaluated as a facility</a:t>
            </a:r>
          </a:p>
          <a:p>
            <a:r>
              <a:rPr lang="en-US" sz="2400" dirty="0"/>
              <a:t>New method for evaluating spillback</a:t>
            </a:r>
          </a:p>
          <a:p>
            <a:r>
              <a:rPr lang="en-US" sz="2400" dirty="0"/>
              <a:t>Includes intersections with interchange ramp terminals (Diamond, </a:t>
            </a:r>
            <a:r>
              <a:rPr lang="en-US" sz="2400" dirty="0" err="1"/>
              <a:t>ParClo</a:t>
            </a:r>
            <a:r>
              <a:rPr lang="en-US" sz="2400" dirty="0"/>
              <a:t>, SPUI, and DCD/DDI)</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0520" y="3975920"/>
            <a:ext cx="4526280" cy="1810385"/>
          </a:xfrm>
          <a:prstGeom prst="rect">
            <a:avLst/>
          </a:prstGeom>
          <a:solidFill>
            <a:schemeClr val="bg1"/>
          </a:solidFill>
          <a:ln>
            <a:noFill/>
          </a:ln>
        </p:spPr>
      </p:pic>
      <p:sp>
        <p:nvSpPr>
          <p:cNvPr id="8" name="TextBox 7"/>
          <p:cNvSpPr txBox="1"/>
          <p:nvPr/>
        </p:nvSpPr>
        <p:spPr>
          <a:xfrm>
            <a:off x="457200" y="3717820"/>
            <a:ext cx="3645811" cy="2215991"/>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latin typeface="Century Gothic" pitchFamily="34" charset="0"/>
              </a:rPr>
              <a:t>Adjustment factors for work zones, mid-segment blockage and downstream spillback</a:t>
            </a:r>
          </a:p>
          <a:p>
            <a:endParaRPr lang="en-US" dirty="0"/>
          </a:p>
        </p:txBody>
      </p:sp>
    </p:spTree>
    <p:extLst>
      <p:ext uri="{BB962C8B-B14F-4D97-AF65-F5344CB8AC3E}">
        <p14:creationId xmlns:p14="http://schemas.microsoft.com/office/powerpoint/2010/main" val="28501898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1938992"/>
          </a:xfrm>
        </p:spPr>
        <p:txBody>
          <a:bodyPr/>
          <a:lstStyle/>
          <a:p>
            <a:r>
              <a:rPr lang="en-US" dirty="0">
                <a:solidFill>
                  <a:srgbClr val="FF9B26"/>
                </a:solidFill>
              </a:rPr>
              <a:t>Managed Lanes/Active Traffic and Demand Management (ATDM) Strategies</a:t>
            </a:r>
          </a:p>
        </p:txBody>
      </p:sp>
      <p:sp>
        <p:nvSpPr>
          <p:cNvPr id="5" name="Text Placeholder 4"/>
          <p:cNvSpPr>
            <a:spLocks noGrp="1"/>
          </p:cNvSpPr>
          <p:nvPr>
            <p:ph type="body" sz="quarter" idx="19"/>
          </p:nvPr>
        </p:nvSpPr>
        <p:spPr>
          <a:xfrm>
            <a:off x="457200" y="2514600"/>
            <a:ext cx="8305800" cy="3733800"/>
          </a:xfrm>
        </p:spPr>
        <p:txBody>
          <a:bodyPr/>
          <a:lstStyle/>
          <a:p>
            <a:r>
              <a:rPr lang="en-US" dirty="0"/>
              <a:t>HOT/HOV Lanes</a:t>
            </a:r>
          </a:p>
          <a:p>
            <a:r>
              <a:rPr lang="en-US" dirty="0"/>
              <a:t>Reversible Express Lanes</a:t>
            </a:r>
          </a:p>
          <a:p>
            <a:r>
              <a:rPr lang="en-US" dirty="0"/>
              <a:t>Bus Lanes</a:t>
            </a:r>
          </a:p>
          <a:p>
            <a:r>
              <a:rPr lang="en-US" dirty="0"/>
              <a:t>Speed Harmonization</a:t>
            </a:r>
          </a:p>
          <a:p>
            <a:r>
              <a:rPr lang="en-US" dirty="0"/>
              <a:t>Temporary Shoulder Use</a:t>
            </a:r>
          </a:p>
          <a:p>
            <a:r>
              <a:rPr lang="en-US" dirty="0"/>
              <a:t>Ramp Metering</a:t>
            </a:r>
          </a:p>
        </p:txBody>
      </p:sp>
    </p:spTree>
    <p:extLst>
      <p:ext uri="{BB962C8B-B14F-4D97-AF65-F5344CB8AC3E}">
        <p14:creationId xmlns:p14="http://schemas.microsoft.com/office/powerpoint/2010/main" val="40873402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4608"/>
            <a:ext cx="8229600" cy="1938992"/>
          </a:xfrm>
        </p:spPr>
        <p:txBody>
          <a:bodyPr/>
          <a:lstStyle/>
          <a:p>
            <a:r>
              <a:rPr lang="en-US" dirty="0">
                <a:solidFill>
                  <a:srgbClr val="FFCC00"/>
                </a:solidFill>
              </a:rPr>
              <a:t>Freeway Facilities Method Applied to Managed Lanes and Other ATDM Strategies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90800"/>
            <a:ext cx="8620612" cy="2762250"/>
          </a:xfrm>
          <a:prstGeom prst="rect">
            <a:avLst/>
          </a:prstGeom>
          <a:solidFill>
            <a:sysClr val="window" lastClr="FFFFFF"/>
          </a:solidFill>
          <a:ln>
            <a:noFill/>
          </a:ln>
          <a:effectLst/>
        </p:spPr>
      </p:pic>
    </p:spTree>
    <p:extLst>
      <p:ext uri="{BB962C8B-B14F-4D97-AF65-F5344CB8AC3E}">
        <p14:creationId xmlns:p14="http://schemas.microsoft.com/office/powerpoint/2010/main" val="38631241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effectLst>
                  <a:outerShdw blurRad="38100" dist="38100" dir="2700000" algn="tl">
                    <a:srgbClr val="000000">
                      <a:alpha val="43137"/>
                    </a:srgbClr>
                  </a:outerShdw>
                </a:effectLst>
              </a:rPr>
              <a:t>Work Zones</a:t>
            </a:r>
          </a:p>
        </p:txBody>
      </p:sp>
      <p:sp>
        <p:nvSpPr>
          <p:cNvPr id="6" name="Text Placeholder 5"/>
          <p:cNvSpPr txBox="1">
            <a:spLocks/>
          </p:cNvSpPr>
          <p:nvPr/>
        </p:nvSpPr>
        <p:spPr>
          <a:xfrm>
            <a:off x="457200" y="1295400"/>
            <a:ext cx="7696200" cy="4343400"/>
          </a:xfrm>
          <a:prstGeom prst="rect">
            <a:avLst/>
          </a:prstGeom>
        </p:spPr>
        <p:txBody>
          <a:bodyPr>
            <a:normAutofit/>
          </a:bodyPr>
          <a:lstStyle>
            <a:lvl1pPr marL="342900" indent="-342900" algn="l" defTabSz="914400" rtl="0" eaLnBrk="1" latinLnBrk="0" hangingPunct="1">
              <a:spcBef>
                <a:spcPct val="20000"/>
              </a:spcBef>
              <a:buFont typeface="Arial" pitchFamily="34" charset="0"/>
              <a:buNone/>
              <a:defRPr sz="3200" kern="1200">
                <a:solidFill>
                  <a:srgbClr val="8B8376"/>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8B8376"/>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8B8376"/>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8B8376"/>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8B8376"/>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New Freeway method for evaluating work zones effects on capacity</a:t>
            </a:r>
          </a:p>
          <a:p>
            <a:pPr>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Urban Streets method provides adjustments to saturation flow rates for mid-block segments and at signalized intersections</a:t>
            </a:r>
          </a:p>
          <a:p>
            <a:pPr>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Procedure for predicting segment queue spillback</a:t>
            </a:r>
          </a:p>
          <a:p>
            <a:pPr>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Work zone activity a key variable in travel time reliability estimation </a:t>
            </a:r>
          </a:p>
          <a:p>
            <a:pPr>
              <a:buFont typeface="Arial" panose="020B0604020202020204" pitchFamily="34" charset="0"/>
              <a:buChar char="•"/>
            </a:pPr>
            <a:endParaRPr lang="en-US" sz="2400" dirty="0">
              <a:solidFill>
                <a:schemeClr val="bg1"/>
              </a:solidFill>
              <a:effectLst>
                <a:outerShdw blurRad="38100" dist="38100" dir="2700000" algn="tl">
                  <a:srgbClr val="000000">
                    <a:alpha val="43137"/>
                  </a:srgbClr>
                </a:outerShdw>
              </a:effectLst>
            </a:endParaRPr>
          </a:p>
        </p:txBody>
      </p:sp>
      <p:grpSp>
        <p:nvGrpSpPr>
          <p:cNvPr id="7" name="Group 6"/>
          <p:cNvGrpSpPr>
            <a:grpSpLocks noChangeAspect="1"/>
          </p:cNvGrpSpPr>
          <p:nvPr/>
        </p:nvGrpSpPr>
        <p:grpSpPr>
          <a:xfrm>
            <a:off x="914400" y="4994630"/>
            <a:ext cx="4978308" cy="1288339"/>
            <a:chOff x="1304925" y="4151455"/>
            <a:chExt cx="6772275" cy="175260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4925" y="4151455"/>
              <a:ext cx="677227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rc 8"/>
            <p:cNvSpPr/>
            <p:nvPr/>
          </p:nvSpPr>
          <p:spPr>
            <a:xfrm rot="3932760" flipH="1" flipV="1">
              <a:off x="4768057" y="5237990"/>
              <a:ext cx="449262" cy="546100"/>
            </a:xfrm>
            <a:prstGeom prst="arc">
              <a:avLst>
                <a:gd name="adj1" fmla="val 17809166"/>
                <a:gd name="adj2" fmla="val 2235247"/>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Arc 9"/>
            <p:cNvSpPr/>
            <p:nvPr/>
          </p:nvSpPr>
          <p:spPr>
            <a:xfrm rot="7558625" flipV="1">
              <a:off x="4616450" y="4622834"/>
              <a:ext cx="615950" cy="546100"/>
            </a:xfrm>
            <a:prstGeom prst="arc">
              <a:avLst>
                <a:gd name="adj1" fmla="val 17809166"/>
                <a:gd name="adj2" fmla="val 2235247"/>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1" name="Straight Arrow Connector 10"/>
            <p:cNvCxnSpPr/>
            <p:nvPr/>
          </p:nvCxnSpPr>
          <p:spPr>
            <a:xfrm>
              <a:off x="4117975" y="5289584"/>
              <a:ext cx="404813" cy="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279272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effectLst>
                  <a:outerShdw blurRad="38100" dist="38100" dir="2700000" algn="tl">
                    <a:srgbClr val="000000">
                      <a:alpha val="43137"/>
                    </a:srgbClr>
                  </a:outerShdw>
                </a:effectLst>
              </a:rPr>
              <a:t>Planning and Preliminary Engineering Applications Guide to the HCM</a:t>
            </a:r>
          </a:p>
        </p:txBody>
      </p:sp>
      <p:grpSp>
        <p:nvGrpSpPr>
          <p:cNvPr id="7" name="Group 6"/>
          <p:cNvGrpSpPr/>
          <p:nvPr/>
        </p:nvGrpSpPr>
        <p:grpSpPr>
          <a:xfrm>
            <a:off x="5562600" y="1981200"/>
            <a:ext cx="3090345" cy="4084221"/>
            <a:chOff x="5105399" y="973777"/>
            <a:chExt cx="3862931" cy="5105276"/>
          </a:xfrm>
          <a:effectLst>
            <a:outerShdw blurRad="50800" dist="38100" dir="2700000" algn="tl" rotWithShape="0">
              <a:prstClr val="black">
                <a:alpha val="40000"/>
              </a:prstClr>
            </a:outerShdw>
          </a:effectLst>
        </p:grpSpPr>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399" y="973777"/>
              <a:ext cx="3862931" cy="5105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7"/>
            <p:cNvSpPr txBox="1"/>
            <p:nvPr/>
          </p:nvSpPr>
          <p:spPr>
            <a:xfrm>
              <a:off x="5138138" y="3226333"/>
              <a:ext cx="2432996" cy="600164"/>
            </a:xfrm>
            <a:prstGeom prst="rect">
              <a:avLst/>
            </a:prstGeom>
            <a:solidFill>
              <a:schemeClr val="bg1"/>
            </a:solidFill>
          </p:spPr>
          <p:txBody>
            <a:bodyPr wrap="square" rtlCol="0">
              <a:spAutoFit/>
            </a:bodyPr>
            <a:lstStyle>
              <a:defPPr>
                <a:defRPr lang="en-US"/>
              </a:defPPr>
              <a:lvl1pPr algn="l" rtl="0" fontAlgn="base">
                <a:spcBef>
                  <a:spcPct val="0"/>
                </a:spcBef>
                <a:spcAft>
                  <a:spcPct val="0"/>
                </a:spcAft>
                <a:defRPr sz="1700" kern="1200">
                  <a:solidFill>
                    <a:schemeClr val="tx1"/>
                  </a:solidFill>
                  <a:latin typeface="Georgia" charset="0"/>
                  <a:ea typeface="ＭＳ Ｐゴシック" charset="0"/>
                  <a:cs typeface="+mn-cs"/>
                </a:defRPr>
              </a:lvl1pPr>
              <a:lvl2pPr marL="457200" algn="l" rtl="0" fontAlgn="base">
                <a:spcBef>
                  <a:spcPct val="0"/>
                </a:spcBef>
                <a:spcAft>
                  <a:spcPct val="0"/>
                </a:spcAft>
                <a:defRPr sz="1700" kern="1200">
                  <a:solidFill>
                    <a:schemeClr val="tx1"/>
                  </a:solidFill>
                  <a:latin typeface="Georgia" charset="0"/>
                  <a:ea typeface="ＭＳ Ｐゴシック" charset="0"/>
                  <a:cs typeface="+mn-cs"/>
                </a:defRPr>
              </a:lvl2pPr>
              <a:lvl3pPr marL="914400" algn="l" rtl="0" fontAlgn="base">
                <a:spcBef>
                  <a:spcPct val="0"/>
                </a:spcBef>
                <a:spcAft>
                  <a:spcPct val="0"/>
                </a:spcAft>
                <a:defRPr sz="1700" kern="1200">
                  <a:solidFill>
                    <a:schemeClr val="tx1"/>
                  </a:solidFill>
                  <a:latin typeface="Georgia" charset="0"/>
                  <a:ea typeface="ＭＳ Ｐゴシック" charset="0"/>
                  <a:cs typeface="+mn-cs"/>
                </a:defRPr>
              </a:lvl3pPr>
              <a:lvl4pPr marL="1371600" algn="l" rtl="0" fontAlgn="base">
                <a:spcBef>
                  <a:spcPct val="0"/>
                </a:spcBef>
                <a:spcAft>
                  <a:spcPct val="0"/>
                </a:spcAft>
                <a:defRPr sz="1700" kern="1200">
                  <a:solidFill>
                    <a:schemeClr val="tx1"/>
                  </a:solidFill>
                  <a:latin typeface="Georgia" charset="0"/>
                  <a:ea typeface="ＭＳ Ｐゴシック" charset="0"/>
                  <a:cs typeface="+mn-cs"/>
                </a:defRPr>
              </a:lvl4pPr>
              <a:lvl5pPr marL="1828800" algn="l" rtl="0" fontAlgn="base">
                <a:spcBef>
                  <a:spcPct val="0"/>
                </a:spcBef>
                <a:spcAft>
                  <a:spcPct val="0"/>
                </a:spcAft>
                <a:defRPr sz="1700" kern="1200">
                  <a:solidFill>
                    <a:schemeClr val="tx1"/>
                  </a:solidFill>
                  <a:latin typeface="Georgia" charset="0"/>
                  <a:ea typeface="ＭＳ Ｐゴシック" charset="0"/>
                  <a:cs typeface="+mn-cs"/>
                </a:defRPr>
              </a:lvl5pPr>
              <a:lvl6pPr marL="2286000" algn="l" defTabSz="457200" rtl="0" eaLnBrk="1" latinLnBrk="0" hangingPunct="1">
                <a:defRPr sz="1700" kern="1200">
                  <a:solidFill>
                    <a:schemeClr val="tx1"/>
                  </a:solidFill>
                  <a:latin typeface="Georgia" charset="0"/>
                  <a:ea typeface="ＭＳ Ｐゴシック" charset="0"/>
                  <a:cs typeface="+mn-cs"/>
                </a:defRPr>
              </a:lvl6pPr>
              <a:lvl7pPr marL="2743200" algn="l" defTabSz="457200" rtl="0" eaLnBrk="1" latinLnBrk="0" hangingPunct="1">
                <a:defRPr sz="1700" kern="1200">
                  <a:solidFill>
                    <a:schemeClr val="tx1"/>
                  </a:solidFill>
                  <a:latin typeface="Georgia" charset="0"/>
                  <a:ea typeface="ＭＳ Ｐゴシック" charset="0"/>
                  <a:cs typeface="+mn-cs"/>
                </a:defRPr>
              </a:lvl7pPr>
              <a:lvl8pPr marL="3200400" algn="l" defTabSz="457200" rtl="0" eaLnBrk="1" latinLnBrk="0" hangingPunct="1">
                <a:defRPr sz="1700" kern="1200">
                  <a:solidFill>
                    <a:schemeClr val="tx1"/>
                  </a:solidFill>
                  <a:latin typeface="Georgia" charset="0"/>
                  <a:ea typeface="ＭＳ Ｐゴシック" charset="0"/>
                  <a:cs typeface="+mn-cs"/>
                </a:defRPr>
              </a:lvl8pPr>
              <a:lvl9pPr marL="3657600" algn="l" defTabSz="457200" rtl="0" eaLnBrk="1" latinLnBrk="0" hangingPunct="1">
                <a:defRPr sz="1700" kern="1200">
                  <a:solidFill>
                    <a:schemeClr val="tx1"/>
                  </a:solidFill>
                  <a:latin typeface="Georgia" charset="0"/>
                  <a:ea typeface="ＭＳ Ｐゴシック" charset="0"/>
                  <a:cs typeface="+mn-cs"/>
                </a:defRPr>
              </a:lvl9pPr>
            </a:lstStyle>
            <a:p>
              <a:pPr algn="r"/>
              <a:r>
                <a:rPr lang="da-DK" sz="1100" b="1" dirty="0">
                  <a:latin typeface="Ebrima" panose="02000000000000000000" pitchFamily="2" charset="0"/>
                  <a:ea typeface="Ebrima" panose="02000000000000000000" pitchFamily="2" charset="0"/>
                  <a:cs typeface="Ebrima" panose="02000000000000000000" pitchFamily="2" charset="0"/>
                </a:rPr>
                <a:t>Planning and Preliminary</a:t>
              </a:r>
              <a:br>
                <a:rPr lang="da-DK" sz="1100" b="1" dirty="0">
                  <a:latin typeface="Ebrima" panose="02000000000000000000" pitchFamily="2" charset="0"/>
                  <a:ea typeface="Ebrima" panose="02000000000000000000" pitchFamily="2" charset="0"/>
                  <a:cs typeface="Ebrima" panose="02000000000000000000" pitchFamily="2" charset="0"/>
                </a:rPr>
              </a:br>
              <a:r>
                <a:rPr lang="da-DK" sz="1100" b="1" dirty="0">
                  <a:latin typeface="Ebrima" panose="02000000000000000000" pitchFamily="2" charset="0"/>
                  <a:ea typeface="Ebrima" panose="02000000000000000000" pitchFamily="2" charset="0"/>
                  <a:cs typeface="Ebrima" panose="02000000000000000000" pitchFamily="2" charset="0"/>
                </a:rPr>
                <a:t>Engineering Applications Guide</a:t>
              </a:r>
              <a:br>
                <a:rPr lang="da-DK" sz="1100" b="1" dirty="0">
                  <a:latin typeface="Ebrima" panose="02000000000000000000" pitchFamily="2" charset="0"/>
                  <a:ea typeface="Ebrima" panose="02000000000000000000" pitchFamily="2" charset="0"/>
                  <a:cs typeface="Ebrima" panose="02000000000000000000" pitchFamily="2" charset="0"/>
                </a:rPr>
              </a:br>
              <a:r>
                <a:rPr lang="da-DK" sz="1100" b="1" dirty="0">
                  <a:latin typeface="Ebrima" panose="02000000000000000000" pitchFamily="2" charset="0"/>
                  <a:ea typeface="Ebrima" panose="02000000000000000000" pitchFamily="2" charset="0"/>
                  <a:cs typeface="Ebrima" panose="02000000000000000000" pitchFamily="2" charset="0"/>
                </a:rPr>
                <a:t>to the Highway Capacity Manual</a:t>
              </a:r>
              <a:endParaRPr lang="en-US" sz="1100" b="1" dirty="0">
                <a:latin typeface="Ebrima" panose="02000000000000000000" pitchFamily="2" charset="0"/>
                <a:ea typeface="Ebrima" panose="02000000000000000000" pitchFamily="2" charset="0"/>
                <a:cs typeface="Ebrima" panose="02000000000000000000" pitchFamily="2" charset="0"/>
              </a:endParaRPr>
            </a:p>
          </p:txBody>
        </p:sp>
        <p:sp>
          <p:nvSpPr>
            <p:cNvPr id="10" name="TextBox 8"/>
            <p:cNvSpPr txBox="1"/>
            <p:nvPr/>
          </p:nvSpPr>
          <p:spPr>
            <a:xfrm>
              <a:off x="6437376" y="2211211"/>
              <a:ext cx="1133758" cy="261610"/>
            </a:xfrm>
            <a:prstGeom prst="rect">
              <a:avLst/>
            </a:prstGeom>
            <a:solidFill>
              <a:schemeClr val="bg1"/>
            </a:solidFill>
          </p:spPr>
          <p:txBody>
            <a:bodyPr wrap="square" rtlCol="0">
              <a:spAutoFit/>
            </a:bodyPr>
            <a:lstStyle>
              <a:defPPr>
                <a:defRPr lang="en-US"/>
              </a:defPPr>
              <a:lvl1pPr algn="l" rtl="0" fontAlgn="base">
                <a:spcBef>
                  <a:spcPct val="0"/>
                </a:spcBef>
                <a:spcAft>
                  <a:spcPct val="0"/>
                </a:spcAft>
                <a:defRPr sz="1700" kern="1200">
                  <a:solidFill>
                    <a:schemeClr val="tx1"/>
                  </a:solidFill>
                  <a:latin typeface="Georgia" charset="0"/>
                  <a:ea typeface="ＭＳ Ｐゴシック" charset="0"/>
                  <a:cs typeface="+mn-cs"/>
                </a:defRPr>
              </a:lvl1pPr>
              <a:lvl2pPr marL="457200" algn="l" rtl="0" fontAlgn="base">
                <a:spcBef>
                  <a:spcPct val="0"/>
                </a:spcBef>
                <a:spcAft>
                  <a:spcPct val="0"/>
                </a:spcAft>
                <a:defRPr sz="1700" kern="1200">
                  <a:solidFill>
                    <a:schemeClr val="tx1"/>
                  </a:solidFill>
                  <a:latin typeface="Georgia" charset="0"/>
                  <a:ea typeface="ＭＳ Ｐゴシック" charset="0"/>
                  <a:cs typeface="+mn-cs"/>
                </a:defRPr>
              </a:lvl2pPr>
              <a:lvl3pPr marL="914400" algn="l" rtl="0" fontAlgn="base">
                <a:spcBef>
                  <a:spcPct val="0"/>
                </a:spcBef>
                <a:spcAft>
                  <a:spcPct val="0"/>
                </a:spcAft>
                <a:defRPr sz="1700" kern="1200">
                  <a:solidFill>
                    <a:schemeClr val="tx1"/>
                  </a:solidFill>
                  <a:latin typeface="Georgia" charset="0"/>
                  <a:ea typeface="ＭＳ Ｐゴシック" charset="0"/>
                  <a:cs typeface="+mn-cs"/>
                </a:defRPr>
              </a:lvl3pPr>
              <a:lvl4pPr marL="1371600" algn="l" rtl="0" fontAlgn="base">
                <a:spcBef>
                  <a:spcPct val="0"/>
                </a:spcBef>
                <a:spcAft>
                  <a:spcPct val="0"/>
                </a:spcAft>
                <a:defRPr sz="1700" kern="1200">
                  <a:solidFill>
                    <a:schemeClr val="tx1"/>
                  </a:solidFill>
                  <a:latin typeface="Georgia" charset="0"/>
                  <a:ea typeface="ＭＳ Ｐゴシック" charset="0"/>
                  <a:cs typeface="+mn-cs"/>
                </a:defRPr>
              </a:lvl4pPr>
              <a:lvl5pPr marL="1828800" algn="l" rtl="0" fontAlgn="base">
                <a:spcBef>
                  <a:spcPct val="0"/>
                </a:spcBef>
                <a:spcAft>
                  <a:spcPct val="0"/>
                </a:spcAft>
                <a:defRPr sz="1700" kern="1200">
                  <a:solidFill>
                    <a:schemeClr val="tx1"/>
                  </a:solidFill>
                  <a:latin typeface="Georgia" charset="0"/>
                  <a:ea typeface="ＭＳ Ｐゴシック" charset="0"/>
                  <a:cs typeface="+mn-cs"/>
                </a:defRPr>
              </a:lvl5pPr>
              <a:lvl6pPr marL="2286000" algn="l" defTabSz="457200" rtl="0" eaLnBrk="1" latinLnBrk="0" hangingPunct="1">
                <a:defRPr sz="1700" kern="1200">
                  <a:solidFill>
                    <a:schemeClr val="tx1"/>
                  </a:solidFill>
                  <a:latin typeface="Georgia" charset="0"/>
                  <a:ea typeface="ＭＳ Ｐゴシック" charset="0"/>
                  <a:cs typeface="+mn-cs"/>
                </a:defRPr>
              </a:lvl6pPr>
              <a:lvl7pPr marL="2743200" algn="l" defTabSz="457200" rtl="0" eaLnBrk="1" latinLnBrk="0" hangingPunct="1">
                <a:defRPr sz="1700" kern="1200">
                  <a:solidFill>
                    <a:schemeClr val="tx1"/>
                  </a:solidFill>
                  <a:latin typeface="Georgia" charset="0"/>
                  <a:ea typeface="ＭＳ Ｐゴシック" charset="0"/>
                  <a:cs typeface="+mn-cs"/>
                </a:defRPr>
              </a:lvl7pPr>
              <a:lvl8pPr marL="3200400" algn="l" defTabSz="457200" rtl="0" eaLnBrk="1" latinLnBrk="0" hangingPunct="1">
                <a:defRPr sz="1700" kern="1200">
                  <a:solidFill>
                    <a:schemeClr val="tx1"/>
                  </a:solidFill>
                  <a:latin typeface="Georgia" charset="0"/>
                  <a:ea typeface="ＭＳ Ｐゴシック" charset="0"/>
                  <a:cs typeface="+mn-cs"/>
                </a:defRPr>
              </a:lvl8pPr>
              <a:lvl9pPr marL="3657600" algn="l" defTabSz="457200" rtl="0" eaLnBrk="1" latinLnBrk="0" hangingPunct="1">
                <a:defRPr sz="1700" kern="1200">
                  <a:solidFill>
                    <a:schemeClr val="tx1"/>
                  </a:solidFill>
                  <a:latin typeface="Georgia" charset="0"/>
                  <a:ea typeface="ＭＳ Ｐゴシック" charset="0"/>
                  <a:cs typeface="+mn-cs"/>
                </a:defRPr>
              </a:lvl9pPr>
            </a:lstStyle>
            <a:p>
              <a:pPr algn="r"/>
              <a:r>
                <a:rPr lang="da-DK" sz="1100" b="1" dirty="0">
                  <a:latin typeface="Ebrima" panose="02000000000000000000" pitchFamily="2" charset="0"/>
                  <a:ea typeface="Ebrima" panose="02000000000000000000" pitchFamily="2" charset="0"/>
                  <a:cs typeface="Ebrima" panose="02000000000000000000" pitchFamily="2" charset="0"/>
                </a:rPr>
                <a:t>REPORT 825</a:t>
              </a:r>
              <a:endParaRPr lang="en-US" sz="1100" b="1" dirty="0">
                <a:latin typeface="Ebrima" panose="02000000000000000000" pitchFamily="2" charset="0"/>
                <a:ea typeface="Ebrima" panose="02000000000000000000" pitchFamily="2" charset="0"/>
                <a:cs typeface="Ebrima" panose="02000000000000000000" pitchFamily="2" charset="0"/>
              </a:endParaRPr>
            </a:p>
          </p:txBody>
        </p:sp>
      </p:grpSp>
      <p:sp>
        <p:nvSpPr>
          <p:cNvPr id="11" name="TextBox 10"/>
          <p:cNvSpPr txBox="1"/>
          <p:nvPr/>
        </p:nvSpPr>
        <p:spPr>
          <a:xfrm>
            <a:off x="469119" y="2438400"/>
            <a:ext cx="5041305" cy="3754874"/>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effectLst>
                  <a:outerShdw blurRad="38100" dist="38100" dir="2700000" algn="tl">
                    <a:srgbClr val="000000">
                      <a:alpha val="43137"/>
                    </a:srgbClr>
                  </a:outerShdw>
                </a:effectLst>
                <a:latin typeface="Century Gothic" pitchFamily="34" charset="0"/>
              </a:rPr>
              <a:t>NCHRP Research Project 7-22</a:t>
            </a:r>
          </a:p>
          <a:p>
            <a:pPr marL="285750" indent="-285750">
              <a:buFont typeface="Arial" panose="020B0604020202020204" pitchFamily="34" charset="0"/>
              <a:buChar char="•"/>
            </a:pPr>
            <a:r>
              <a:rPr lang="en-US" sz="2000" dirty="0">
                <a:solidFill>
                  <a:schemeClr val="bg1"/>
                </a:solidFill>
                <a:effectLst>
                  <a:outerShdw blurRad="38100" dist="38100" dir="2700000" algn="tl">
                    <a:srgbClr val="000000">
                      <a:alpha val="43137"/>
                    </a:srgbClr>
                  </a:outerShdw>
                </a:effectLst>
                <a:latin typeface="Century Gothic" pitchFamily="34" charset="0"/>
              </a:rPr>
              <a:t>Research Team</a:t>
            </a:r>
          </a:p>
          <a:p>
            <a:pPr lvl="1"/>
            <a:r>
              <a:rPr lang="en-US" sz="2000" u="sng" dirty="0">
                <a:solidFill>
                  <a:schemeClr val="bg1"/>
                </a:solidFill>
                <a:effectLst>
                  <a:outerShdw blurRad="38100" dist="38100" dir="2700000" algn="tl">
                    <a:srgbClr val="000000">
                      <a:alpha val="43137"/>
                    </a:srgbClr>
                  </a:outerShdw>
                </a:effectLst>
                <a:latin typeface="Century Gothic" pitchFamily="34" charset="0"/>
              </a:rPr>
              <a:t>Kittelson &amp; Associates, Inc.</a:t>
            </a:r>
          </a:p>
          <a:p>
            <a:pPr marL="1257300" lvl="2" indent="-342900">
              <a:buFont typeface="Arial" panose="020B0604020202020204" pitchFamily="34" charset="0"/>
              <a:buChar char="•"/>
            </a:pPr>
            <a:r>
              <a:rPr lang="en-US" sz="2000" dirty="0">
                <a:solidFill>
                  <a:schemeClr val="bg1"/>
                </a:solidFill>
                <a:effectLst>
                  <a:outerShdw blurRad="38100" dist="38100" dir="2700000" algn="tl">
                    <a:srgbClr val="000000">
                      <a:alpha val="43137"/>
                    </a:srgbClr>
                  </a:outerShdw>
                </a:effectLst>
                <a:latin typeface="Century Gothic" pitchFamily="34" charset="0"/>
              </a:rPr>
              <a:t>Richard Dowling (PI)</a:t>
            </a:r>
          </a:p>
          <a:p>
            <a:pPr marL="1257300" lvl="2" indent="-342900">
              <a:buFont typeface="Arial" panose="020B0604020202020204" pitchFamily="34" charset="0"/>
              <a:buChar char="•"/>
            </a:pPr>
            <a:r>
              <a:rPr lang="en-US" sz="2000" dirty="0">
                <a:solidFill>
                  <a:schemeClr val="bg1"/>
                </a:solidFill>
                <a:effectLst>
                  <a:outerShdw blurRad="38100" dist="38100" dir="2700000" algn="tl">
                    <a:srgbClr val="000000">
                      <a:alpha val="43137"/>
                    </a:srgbClr>
                  </a:outerShdw>
                </a:effectLst>
                <a:latin typeface="Century Gothic" pitchFamily="34" charset="0"/>
              </a:rPr>
              <a:t>Paul </a:t>
            </a:r>
            <a:r>
              <a:rPr lang="en-US" sz="2000" dirty="0" err="1">
                <a:solidFill>
                  <a:schemeClr val="bg1"/>
                </a:solidFill>
                <a:effectLst>
                  <a:outerShdw blurRad="38100" dist="38100" dir="2700000" algn="tl">
                    <a:srgbClr val="000000">
                      <a:alpha val="43137"/>
                    </a:srgbClr>
                  </a:outerShdw>
                </a:effectLst>
                <a:latin typeface="Century Gothic" pitchFamily="34" charset="0"/>
              </a:rPr>
              <a:t>Ryus</a:t>
            </a:r>
            <a:endParaRPr lang="en-US" sz="2000" dirty="0">
              <a:solidFill>
                <a:schemeClr val="bg1"/>
              </a:solidFill>
              <a:effectLst>
                <a:outerShdw blurRad="38100" dist="38100" dir="2700000" algn="tl">
                  <a:srgbClr val="000000">
                    <a:alpha val="43137"/>
                  </a:srgbClr>
                </a:outerShdw>
              </a:effectLst>
              <a:latin typeface="Century Gothic" pitchFamily="34" charset="0"/>
            </a:endParaRPr>
          </a:p>
          <a:p>
            <a:pPr lvl="1"/>
            <a:r>
              <a:rPr lang="en-US" sz="2000" u="sng" dirty="0">
                <a:solidFill>
                  <a:schemeClr val="bg1"/>
                </a:solidFill>
                <a:effectLst>
                  <a:outerShdw blurRad="38100" dist="38100" dir="2700000" algn="tl">
                    <a:srgbClr val="000000">
                      <a:alpha val="43137"/>
                    </a:srgbClr>
                  </a:outerShdw>
                </a:effectLst>
                <a:latin typeface="Century Gothic" pitchFamily="34" charset="0"/>
              </a:rPr>
              <a:t>ITRE/North Carolina State University</a:t>
            </a:r>
          </a:p>
          <a:p>
            <a:pPr marL="1200150" lvl="2" indent="-285750">
              <a:buFont typeface="Arial" panose="020B0604020202020204" pitchFamily="34" charset="0"/>
              <a:buChar char="•"/>
            </a:pPr>
            <a:r>
              <a:rPr lang="en-US" sz="2000" dirty="0">
                <a:solidFill>
                  <a:schemeClr val="bg1"/>
                </a:solidFill>
                <a:effectLst>
                  <a:outerShdw blurRad="38100" dist="38100" dir="2700000" algn="tl">
                    <a:srgbClr val="000000">
                      <a:alpha val="43137"/>
                    </a:srgbClr>
                  </a:outerShdw>
                </a:effectLst>
                <a:latin typeface="Century Gothic" pitchFamily="34" charset="0"/>
              </a:rPr>
              <a:t>Bastian Schroeder</a:t>
            </a:r>
          </a:p>
          <a:p>
            <a:pPr lvl="1"/>
            <a:r>
              <a:rPr lang="en-US" sz="2000" u="sng" dirty="0">
                <a:solidFill>
                  <a:schemeClr val="bg1"/>
                </a:solidFill>
                <a:effectLst>
                  <a:outerShdw blurRad="38100" dist="38100" dir="2700000" algn="tl">
                    <a:srgbClr val="000000">
                      <a:alpha val="43137"/>
                    </a:srgbClr>
                  </a:outerShdw>
                </a:effectLst>
                <a:latin typeface="Century Gothic" pitchFamily="34" charset="0"/>
              </a:rPr>
              <a:t>Stantec</a:t>
            </a:r>
          </a:p>
          <a:p>
            <a:pPr marL="1200150" lvl="2" indent="-285750">
              <a:buFont typeface="Arial" panose="020B0604020202020204" pitchFamily="34" charset="0"/>
              <a:buChar char="•"/>
            </a:pPr>
            <a:r>
              <a:rPr lang="en-US" sz="2000" dirty="0">
                <a:solidFill>
                  <a:schemeClr val="bg1"/>
                </a:solidFill>
                <a:effectLst>
                  <a:outerShdw blurRad="38100" dist="38100" dir="2700000" algn="tl">
                    <a:srgbClr val="000000">
                      <a:alpha val="43137"/>
                    </a:srgbClr>
                  </a:outerShdw>
                </a:effectLst>
                <a:latin typeface="Century Gothic" pitchFamily="34" charset="0"/>
              </a:rPr>
              <a:t>Tom Creasey</a:t>
            </a:r>
          </a:p>
          <a:p>
            <a:pPr lvl="1"/>
            <a:r>
              <a:rPr lang="en-US" sz="2000" u="sng" dirty="0">
                <a:solidFill>
                  <a:schemeClr val="bg1"/>
                </a:solidFill>
                <a:effectLst>
                  <a:outerShdw blurRad="38100" dist="38100" dir="2700000" algn="tl">
                    <a:srgbClr val="000000">
                      <a:alpha val="43137"/>
                    </a:srgbClr>
                  </a:outerShdw>
                </a:effectLst>
                <a:latin typeface="Century Gothic" pitchFamily="34" charset="0"/>
              </a:rPr>
              <a:t>University of Idaho</a:t>
            </a:r>
          </a:p>
          <a:p>
            <a:pPr marL="1257300" lvl="2" indent="-342900">
              <a:buFont typeface="Arial" panose="020B0604020202020204" pitchFamily="34" charset="0"/>
              <a:buChar char="•"/>
            </a:pPr>
            <a:r>
              <a:rPr lang="en-US" sz="2000" dirty="0">
                <a:solidFill>
                  <a:schemeClr val="bg1"/>
                </a:solidFill>
                <a:effectLst>
                  <a:outerShdw blurRad="38100" dist="38100" dir="2700000" algn="tl">
                    <a:srgbClr val="000000">
                      <a:alpha val="43137"/>
                    </a:srgbClr>
                  </a:outerShdw>
                </a:effectLst>
                <a:latin typeface="Century Gothic" pitchFamily="34" charset="0"/>
              </a:rPr>
              <a:t>Michael Kyte</a:t>
            </a:r>
          </a:p>
          <a:p>
            <a:pPr marL="742950" lvl="1" indent="-285750">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29572890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92195"/>
            <a:ext cx="8229600" cy="707886"/>
          </a:xfrm>
        </p:spPr>
        <p:txBody>
          <a:bodyPr/>
          <a:lstStyle/>
          <a:p>
            <a:r>
              <a:rPr lang="en-US" dirty="0">
                <a:solidFill>
                  <a:schemeClr val="tx2"/>
                </a:solidFill>
                <a:effectLst>
                  <a:outerShdw blurRad="38100" dist="38100" dir="2700000" algn="tl">
                    <a:srgbClr val="000000">
                      <a:alpha val="43137"/>
                    </a:srgbClr>
                  </a:outerShdw>
                </a:effectLst>
              </a:rPr>
              <a:t>Purpose of the Guide</a:t>
            </a:r>
          </a:p>
        </p:txBody>
      </p:sp>
      <p:sp>
        <p:nvSpPr>
          <p:cNvPr id="6" name="Text Placeholder 5"/>
          <p:cNvSpPr>
            <a:spLocks noGrp="1"/>
          </p:cNvSpPr>
          <p:nvPr>
            <p:ph type="body" sz="quarter" idx="19"/>
          </p:nvPr>
        </p:nvSpPr>
        <p:spPr>
          <a:xfrm>
            <a:off x="457200" y="1574321"/>
            <a:ext cx="4191000" cy="4343400"/>
          </a:xfrm>
        </p:spPr>
        <p:txBody>
          <a:bodyPr>
            <a:normAutofit fontScale="70000" lnSpcReduction="20000"/>
          </a:bodyPr>
          <a:lstStyle/>
          <a:p>
            <a:r>
              <a:rPr lang="en-US" b="0" dirty="0">
                <a:solidFill>
                  <a:schemeClr val="bg2"/>
                </a:solidFill>
              </a:rPr>
              <a:t>The HCM is commonly used by transportation agencies to evaluate current or projected operations</a:t>
            </a:r>
          </a:p>
          <a:p>
            <a:r>
              <a:rPr lang="en-US" b="0" dirty="0">
                <a:solidFill>
                  <a:schemeClr val="bg2"/>
                </a:solidFill>
              </a:rPr>
              <a:t>The HCM also can reliably and cost-effectively support:</a:t>
            </a:r>
          </a:p>
          <a:p>
            <a:pPr lvl="1"/>
            <a:r>
              <a:rPr lang="en-US" b="0" dirty="0">
                <a:solidFill>
                  <a:schemeClr val="bg2"/>
                </a:solidFill>
              </a:rPr>
              <a:t>Planning efforts</a:t>
            </a:r>
          </a:p>
          <a:p>
            <a:pPr lvl="1"/>
            <a:r>
              <a:rPr lang="en-US" b="0" dirty="0">
                <a:solidFill>
                  <a:schemeClr val="bg2"/>
                </a:solidFill>
              </a:rPr>
              <a:t>Programming decisions</a:t>
            </a:r>
          </a:p>
          <a:p>
            <a:pPr lvl="1"/>
            <a:r>
              <a:rPr lang="en-US" b="0" dirty="0">
                <a:solidFill>
                  <a:schemeClr val="bg2"/>
                </a:solidFill>
              </a:rPr>
              <a:t>Performance monitoring</a:t>
            </a:r>
          </a:p>
          <a:p>
            <a:pPr lvl="1"/>
            <a:r>
              <a:rPr lang="en-US" b="0" dirty="0">
                <a:solidFill>
                  <a:schemeClr val="bg2"/>
                </a:solidFill>
              </a:rPr>
              <a:t>Roadway management</a:t>
            </a:r>
          </a:p>
          <a:p>
            <a:r>
              <a:rPr lang="en-US" b="0" dirty="0">
                <a:solidFill>
                  <a:schemeClr val="bg2"/>
                </a:solidFill>
              </a:rPr>
              <a:t>Bringing the “back of the envelope” back</a:t>
            </a:r>
          </a:p>
          <a:p>
            <a:endParaRPr lang="en-US" b="0" dirty="0">
              <a:solidFill>
                <a:schemeClr val="bg2"/>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0621" y="1574321"/>
            <a:ext cx="3505810" cy="349122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96387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92195"/>
            <a:ext cx="8229600" cy="1323439"/>
          </a:xfrm>
        </p:spPr>
        <p:txBody>
          <a:bodyPr/>
          <a:lstStyle/>
          <a:p>
            <a:r>
              <a:rPr lang="en-US" dirty="0"/>
              <a:t>We just published an update in 2010. Why </a:t>
            </a:r>
            <a:r>
              <a:rPr lang="en-US" i="1" u="sng" dirty="0"/>
              <a:t>another</a:t>
            </a:r>
            <a:r>
              <a:rPr lang="en-US" dirty="0"/>
              <a:t> one?</a:t>
            </a:r>
          </a:p>
        </p:txBody>
      </p:sp>
      <p:sp>
        <p:nvSpPr>
          <p:cNvPr id="7" name="Text Placeholder 6"/>
          <p:cNvSpPr>
            <a:spLocks noGrp="1"/>
          </p:cNvSpPr>
          <p:nvPr>
            <p:ph type="body" sz="quarter" idx="19"/>
          </p:nvPr>
        </p:nvSpPr>
        <p:spPr/>
        <p:txBody>
          <a:bodyPr>
            <a:normAutofit lnSpcReduction="10000"/>
          </a:bodyPr>
          <a:lstStyle/>
          <a:p>
            <a:r>
              <a:rPr lang="en-US" dirty="0"/>
              <a:t>Need for new research</a:t>
            </a:r>
          </a:p>
          <a:p>
            <a:pPr lvl="1"/>
            <a:r>
              <a:rPr lang="en-US" dirty="0"/>
              <a:t>Changes in driver behavior, vehicle fleet mix &amp; capabilities, analytical methods, performance measures</a:t>
            </a:r>
          </a:p>
          <a:p>
            <a:r>
              <a:rPr lang="en-US" dirty="0"/>
              <a:t>New research since 2010 – truck analysis, managed lanes, reliability, alternative intersections, planning applications</a:t>
            </a:r>
          </a:p>
          <a:p>
            <a:r>
              <a:rPr lang="en-US" dirty="0"/>
              <a:t>Available funding (including SHRP2)</a:t>
            </a:r>
          </a:p>
          <a:p>
            <a:pPr lvl="1"/>
            <a:endParaRPr lang="en-US" dirty="0"/>
          </a:p>
        </p:txBody>
      </p:sp>
    </p:spTree>
    <p:extLst>
      <p:ext uri="{BB962C8B-B14F-4D97-AF65-F5344CB8AC3E}">
        <p14:creationId xmlns:p14="http://schemas.microsoft.com/office/powerpoint/2010/main" val="17301106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92195"/>
            <a:ext cx="8229600" cy="707886"/>
          </a:xfrm>
        </p:spPr>
        <p:txBody>
          <a:bodyPr/>
          <a:lstStyle/>
          <a:p>
            <a:r>
              <a:rPr lang="en-US" dirty="0">
                <a:solidFill>
                  <a:schemeClr val="tx2"/>
                </a:solidFill>
                <a:effectLst>
                  <a:outerShdw blurRad="38100" dist="38100" dir="2700000" algn="tl">
                    <a:srgbClr val="000000">
                      <a:alpha val="43137"/>
                    </a:srgbClr>
                  </a:outerShdw>
                </a:effectLst>
              </a:rPr>
              <a:t>Levels of Planning Analysis</a:t>
            </a:r>
          </a:p>
        </p:txBody>
      </p:sp>
      <p:sp>
        <p:nvSpPr>
          <p:cNvPr id="8" name="Rectangle 3"/>
          <p:cNvSpPr>
            <a:spLocks noGrp="1" noChangeArrowheads="1"/>
          </p:cNvSpPr>
          <p:nvPr>
            <p:ph type="body" idx="4294967295"/>
          </p:nvPr>
        </p:nvSpPr>
        <p:spPr>
          <a:xfrm>
            <a:off x="466344" y="1570037"/>
            <a:ext cx="7956176" cy="4525963"/>
          </a:xfrm>
          <a:prstGeom prst="rect">
            <a:avLst/>
          </a:prstGeom>
        </p:spPr>
        <p:txBody>
          <a:bodyPr/>
          <a:lstStyle/>
          <a:p>
            <a:pPr lvl="0"/>
            <a:r>
              <a:rPr lang="en-US" sz="2400" dirty="0"/>
              <a:t>High level</a:t>
            </a:r>
          </a:p>
          <a:p>
            <a:pPr lvl="1"/>
            <a:r>
              <a:rPr lang="da-DK" sz="2000" dirty="0"/>
              <a:t>Large analysis area</a:t>
            </a:r>
          </a:p>
          <a:p>
            <a:pPr lvl="1"/>
            <a:r>
              <a:rPr lang="da-DK" sz="2000" dirty="0"/>
              <a:t>Low detail</a:t>
            </a:r>
          </a:p>
          <a:p>
            <a:r>
              <a:rPr lang="da-DK" sz="2400" dirty="0"/>
              <a:t>Medium level</a:t>
            </a:r>
          </a:p>
          <a:p>
            <a:pPr lvl="1"/>
            <a:r>
              <a:rPr lang="da-DK" sz="2000" dirty="0"/>
              <a:t>Focus on a single roadway</a:t>
            </a:r>
            <a:br>
              <a:rPr lang="da-DK" sz="2000" dirty="0"/>
            </a:br>
            <a:r>
              <a:rPr lang="da-DK" sz="2000" dirty="0"/>
              <a:t>facility, segment, or</a:t>
            </a:r>
            <a:br>
              <a:rPr lang="da-DK" sz="2000" dirty="0"/>
            </a:br>
            <a:r>
              <a:rPr lang="da-DK" sz="2000" dirty="0"/>
              <a:t>intersection</a:t>
            </a:r>
          </a:p>
          <a:p>
            <a:pPr lvl="1"/>
            <a:r>
              <a:rPr lang="da-DK" sz="2000" dirty="0"/>
              <a:t>Greater detail</a:t>
            </a:r>
          </a:p>
          <a:p>
            <a:r>
              <a:rPr lang="da-DK" sz="2400" dirty="0"/>
              <a:t>Low level</a:t>
            </a:r>
          </a:p>
          <a:p>
            <a:pPr lvl="1"/>
            <a:r>
              <a:rPr lang="da-DK" sz="2000" dirty="0"/>
              <a:t>Highly focused and highly detailed</a:t>
            </a:r>
            <a:endParaRPr lang="en-US" sz="20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3774" y="1570037"/>
            <a:ext cx="4476163" cy="2464659"/>
          </a:xfrm>
          <a:prstGeom prst="rect">
            <a:avLst/>
          </a:prstGeom>
          <a:noFill/>
        </p:spPr>
      </p:pic>
    </p:spTree>
    <p:extLst>
      <p:ext uri="{BB962C8B-B14F-4D97-AF65-F5344CB8AC3E}">
        <p14:creationId xmlns:p14="http://schemas.microsoft.com/office/powerpoint/2010/main" val="4279867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92195"/>
            <a:ext cx="8229600" cy="954107"/>
          </a:xfrm>
        </p:spPr>
        <p:txBody>
          <a:bodyPr/>
          <a:lstStyle/>
          <a:p>
            <a:r>
              <a:rPr lang="en-US" sz="2800" b="1" dirty="0">
                <a:solidFill>
                  <a:schemeClr val="bg2"/>
                </a:solidFill>
              </a:rPr>
              <a:t>Relative Detail of HCM-Based Analysis Methods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500" y="1752600"/>
            <a:ext cx="5372566" cy="4572396"/>
          </a:xfrm>
          <a:prstGeom prst="rect">
            <a:avLst/>
          </a:prstGeom>
          <a:noFill/>
        </p:spPr>
      </p:pic>
    </p:spTree>
    <p:extLst>
      <p:ext uri="{BB962C8B-B14F-4D97-AF65-F5344CB8AC3E}">
        <p14:creationId xmlns:p14="http://schemas.microsoft.com/office/powerpoint/2010/main" val="7935113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92195"/>
            <a:ext cx="8229600" cy="523220"/>
          </a:xfrm>
        </p:spPr>
        <p:txBody>
          <a:bodyPr/>
          <a:lstStyle/>
          <a:p>
            <a:r>
              <a:rPr lang="en-US" sz="2800" b="1" dirty="0">
                <a:solidFill>
                  <a:schemeClr val="bg2"/>
                </a:solidFill>
              </a:rPr>
              <a:t>Focus of the Guide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36804" y="1651560"/>
            <a:ext cx="3790997" cy="3987240"/>
          </a:xfrm>
          <a:prstGeom prst="rect">
            <a:avLst/>
          </a:prstGeom>
          <a:noFill/>
        </p:spPr>
      </p:pic>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532" y="1191260"/>
            <a:ext cx="4441190" cy="4447540"/>
          </a:xfrm>
          <a:prstGeom prst="rect">
            <a:avLst/>
          </a:prstGeom>
          <a:noFill/>
        </p:spPr>
      </p:pic>
      <p:sp>
        <p:nvSpPr>
          <p:cNvPr id="8" name="Rectangle 7"/>
          <p:cNvSpPr/>
          <p:nvPr/>
        </p:nvSpPr>
        <p:spPr>
          <a:xfrm>
            <a:off x="246532" y="1191260"/>
            <a:ext cx="8398902" cy="26797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89976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92195"/>
            <a:ext cx="8229600" cy="523220"/>
          </a:xfrm>
        </p:spPr>
        <p:txBody>
          <a:bodyPr/>
          <a:lstStyle/>
          <a:p>
            <a:r>
              <a:rPr lang="en-US" sz="2800" b="1" dirty="0">
                <a:solidFill>
                  <a:schemeClr val="bg2"/>
                </a:solidFill>
              </a:rPr>
              <a:t>Guide’s Relationship to the Planning Process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7300" y="1300727"/>
            <a:ext cx="6681446" cy="4947673"/>
          </a:xfrm>
          <a:prstGeom prst="rect">
            <a:avLst/>
          </a:prstGeom>
          <a:noFill/>
        </p:spPr>
      </p:pic>
      <p:sp>
        <p:nvSpPr>
          <p:cNvPr id="2" name="Rectangle: Rounded Corners 1"/>
          <p:cNvSpPr/>
          <p:nvPr/>
        </p:nvSpPr>
        <p:spPr>
          <a:xfrm>
            <a:off x="1066800" y="1066800"/>
            <a:ext cx="7010400" cy="3200400"/>
          </a:xfrm>
          <a:prstGeom prst="roundRect">
            <a:avLst/>
          </a:prstGeom>
          <a:noFill/>
          <a:ln w="381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88175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954107"/>
          </a:xfrm>
        </p:spPr>
        <p:txBody>
          <a:bodyPr/>
          <a:lstStyle/>
          <a:p>
            <a:r>
              <a:rPr lang="en-US" sz="2800" b="1" dirty="0" err="1">
                <a:solidFill>
                  <a:schemeClr val="bg2"/>
                </a:solidFill>
              </a:rPr>
              <a:t>Areawide</a:t>
            </a:r>
            <a:r>
              <a:rPr lang="en-US" sz="2800" b="1" dirty="0">
                <a:solidFill>
                  <a:schemeClr val="bg2"/>
                </a:solidFill>
              </a:rPr>
              <a:t> Transportation Planning Tasks Addressed in the Guide</a:t>
            </a:r>
          </a:p>
        </p:txBody>
      </p:sp>
      <p:graphicFrame>
        <p:nvGraphicFramePr>
          <p:cNvPr id="4" name="Table 3"/>
          <p:cNvGraphicFramePr>
            <a:graphicFrameLocks noGrp="1"/>
          </p:cNvGraphicFramePr>
          <p:nvPr>
            <p:extLst>
              <p:ext uri="{D42A27DB-BD31-4B8C-83A1-F6EECF244321}">
                <p14:modId xmlns:p14="http://schemas.microsoft.com/office/powerpoint/2010/main" val="406869933"/>
              </p:ext>
            </p:extLst>
          </p:nvPr>
        </p:nvGraphicFramePr>
        <p:xfrm>
          <a:off x="295116" y="1447800"/>
          <a:ext cx="8683785" cy="3925824"/>
        </p:xfrm>
        <a:graphic>
          <a:graphicData uri="http://schemas.openxmlformats.org/drawingml/2006/table">
            <a:tbl>
              <a:tblPr firstRow="1" firstCol="1" bandRow="1">
                <a:tableStyleId>{69012ECD-51FC-41F1-AA8D-1B2483CD663E}</a:tableStyleId>
              </a:tblPr>
              <a:tblGrid>
                <a:gridCol w="6025820">
                  <a:extLst>
                    <a:ext uri="{9D8B030D-6E8A-4147-A177-3AD203B41FA5}">
                      <a16:colId xmlns:a16="http://schemas.microsoft.com/office/drawing/2014/main" val="20000"/>
                    </a:ext>
                  </a:extLst>
                </a:gridCol>
                <a:gridCol w="1155637">
                  <a:extLst>
                    <a:ext uri="{9D8B030D-6E8A-4147-A177-3AD203B41FA5}">
                      <a16:colId xmlns:a16="http://schemas.microsoft.com/office/drawing/2014/main" val="20001"/>
                    </a:ext>
                  </a:extLst>
                </a:gridCol>
                <a:gridCol w="1502328">
                  <a:extLst>
                    <a:ext uri="{9D8B030D-6E8A-4147-A177-3AD203B41FA5}">
                      <a16:colId xmlns:a16="http://schemas.microsoft.com/office/drawing/2014/main" val="20002"/>
                    </a:ext>
                  </a:extLst>
                </a:gridCol>
              </a:tblGrid>
              <a:tr h="290195">
                <a:tc>
                  <a:txBody>
                    <a:bodyPr/>
                    <a:lstStyle/>
                    <a:p>
                      <a:pPr marL="0" marR="0">
                        <a:lnSpc>
                          <a:spcPct val="115000"/>
                        </a:lnSpc>
                        <a:spcBef>
                          <a:spcPts val="0"/>
                        </a:spcBef>
                        <a:spcAft>
                          <a:spcPts val="0"/>
                        </a:spcAft>
                      </a:pPr>
                      <a:r>
                        <a:rPr lang="en-US" sz="1400" dirty="0" err="1">
                          <a:effectLst/>
                          <a:latin typeface="Calibri" panose="020F0502020204030204" pitchFamily="34" charset="0"/>
                        </a:rPr>
                        <a:t>Areawide</a:t>
                      </a:r>
                      <a:r>
                        <a:rPr lang="en-US" sz="1400" dirty="0">
                          <a:effectLst/>
                          <a:latin typeface="Calibri" panose="020F0502020204030204" pitchFamily="34" charset="0"/>
                        </a:rPr>
                        <a:t> Planning Analysis Task</a:t>
                      </a:r>
                      <a:endParaRPr lang="en-US" sz="1400" dirty="0">
                        <a:effectLst/>
                        <a:latin typeface="Calibri" panose="020F0502020204030204" pitchFamily="34" charset="0"/>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400">
                          <a:effectLst/>
                          <a:latin typeface="Calibri" panose="020F0502020204030204" pitchFamily="34" charset="0"/>
                        </a:rPr>
                        <a:t>Part 3</a:t>
                      </a:r>
                      <a:br>
                        <a:rPr lang="en-US" sz="1400">
                          <a:effectLst/>
                          <a:latin typeface="Calibri" panose="020F0502020204030204" pitchFamily="34" charset="0"/>
                        </a:rPr>
                      </a:br>
                      <a:r>
                        <a:rPr lang="en-US" sz="1400">
                          <a:effectLst/>
                          <a:latin typeface="Calibri" panose="020F0502020204030204" pitchFamily="34" charset="0"/>
                        </a:rPr>
                        <a:t>Reference</a:t>
                      </a:r>
                      <a:endParaRPr lang="en-US" sz="1400">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Part 4 </a:t>
                      </a:r>
                      <a:br>
                        <a:rPr lang="en-US" sz="1400">
                          <a:effectLst/>
                          <a:latin typeface="Calibri" panose="020F0502020204030204" pitchFamily="34" charset="0"/>
                        </a:rPr>
                      </a:br>
                      <a:r>
                        <a:rPr lang="en-US" sz="1400">
                          <a:effectLst/>
                          <a:latin typeface="Calibri" panose="020F0502020204030204" pitchFamily="34" charset="0"/>
                        </a:rPr>
                        <a:t>Case Study</a:t>
                      </a:r>
                      <a:endParaRPr lang="en-US" sz="1400">
                        <a:effectLst/>
                        <a:latin typeface="Calibri" panose="020F0502020204030204" pitchFamily="34" charset="0"/>
                        <a:ea typeface="Calibri"/>
                        <a:cs typeface="Times New Roman"/>
                      </a:endParaRPr>
                    </a:p>
                  </a:txBody>
                  <a:tcPr marL="68580" marR="68580" marT="0" marB="0" anchor="b"/>
                </a:tc>
                <a:extLst>
                  <a:ext uri="{0D108BD9-81ED-4DB2-BD59-A6C34878D82A}">
                    <a16:rowId xmlns:a16="http://schemas.microsoft.com/office/drawing/2014/main" val="10000"/>
                  </a:ext>
                </a:extLst>
              </a:tr>
              <a:tr h="0">
                <a:tc>
                  <a:txBody>
                    <a:bodyPr/>
                    <a:lstStyle/>
                    <a:p>
                      <a:pPr marL="0" marR="0">
                        <a:lnSpc>
                          <a:spcPct val="115000"/>
                        </a:lnSpc>
                        <a:spcBef>
                          <a:spcPts val="0"/>
                        </a:spcBef>
                        <a:spcAft>
                          <a:spcPts val="0"/>
                        </a:spcAft>
                      </a:pPr>
                      <a:r>
                        <a:rPr lang="en-US" sz="1400" dirty="0">
                          <a:effectLst/>
                          <a:latin typeface="Calibri" panose="020F0502020204030204" pitchFamily="34" charset="0"/>
                        </a:rPr>
                        <a:t>Input to travel demand models</a:t>
                      </a:r>
                      <a:endParaRPr lang="en-US" sz="1400" dirty="0">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 </a:t>
                      </a:r>
                      <a:endParaRPr lang="en-US" sz="1400">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 </a:t>
                      </a:r>
                      <a:endParaRPr lang="en-US" sz="1400">
                        <a:effectLst/>
                        <a:latin typeface="Calibri" panose="020F0502020204030204" pitchFamily="34" charset="0"/>
                        <a:ea typeface="Calibri"/>
                        <a:cs typeface="Times New Roman"/>
                      </a:endParaRPr>
                    </a:p>
                  </a:txBody>
                  <a:tcPr marL="68580" marR="68580" marT="0" marB="0" anchor="ctr"/>
                </a:tc>
                <a:extLst>
                  <a:ext uri="{0D108BD9-81ED-4DB2-BD59-A6C34878D82A}">
                    <a16:rowId xmlns:a16="http://schemas.microsoft.com/office/drawing/2014/main" val="10001"/>
                  </a:ext>
                </a:extLst>
              </a:tr>
              <a:tr h="0">
                <a:tc>
                  <a:txBody>
                    <a:bodyPr/>
                    <a:lstStyle/>
                    <a:p>
                      <a:pPr marL="342900" marR="0" lvl="0" indent="-342900">
                        <a:lnSpc>
                          <a:spcPct val="115000"/>
                        </a:lnSpc>
                        <a:spcBef>
                          <a:spcPts val="0"/>
                        </a:spcBef>
                        <a:spcAft>
                          <a:spcPts val="0"/>
                        </a:spcAft>
                        <a:buFont typeface="Symbol"/>
                        <a:buChar char=""/>
                      </a:pPr>
                      <a:r>
                        <a:rPr lang="en-US" sz="1400" b="0" dirty="0">
                          <a:effectLst/>
                          <a:latin typeface="Calibri" panose="020F0502020204030204" pitchFamily="34" charset="0"/>
                        </a:rPr>
                        <a:t>Estimate highway segment capacities and free-flow speeds</a:t>
                      </a:r>
                      <a:endParaRPr lang="en-US" sz="1400" b="0" dirty="0">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Section R</a:t>
                      </a:r>
                      <a:endParaRPr lang="en-US" sz="1400">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Case Study 3.1</a:t>
                      </a:r>
                      <a:endParaRPr lang="en-US" sz="1400">
                        <a:effectLst/>
                        <a:latin typeface="Calibri" panose="020F0502020204030204" pitchFamily="34" charset="0"/>
                        <a:ea typeface="Calibri"/>
                        <a:cs typeface="Times New Roman"/>
                      </a:endParaRPr>
                    </a:p>
                  </a:txBody>
                  <a:tcPr marL="68580" marR="68580" marT="0" marB="0" anchor="ctr"/>
                </a:tc>
                <a:extLst>
                  <a:ext uri="{0D108BD9-81ED-4DB2-BD59-A6C34878D82A}">
                    <a16:rowId xmlns:a16="http://schemas.microsoft.com/office/drawing/2014/main" val="10002"/>
                  </a:ext>
                </a:extLst>
              </a:tr>
              <a:tr h="0">
                <a:tc>
                  <a:txBody>
                    <a:bodyPr/>
                    <a:lstStyle/>
                    <a:p>
                      <a:pPr marL="0" marR="0">
                        <a:lnSpc>
                          <a:spcPct val="115000"/>
                        </a:lnSpc>
                        <a:spcBef>
                          <a:spcPts val="0"/>
                        </a:spcBef>
                        <a:spcAft>
                          <a:spcPts val="0"/>
                        </a:spcAft>
                      </a:pPr>
                      <a:r>
                        <a:rPr lang="en-US" sz="1400" dirty="0">
                          <a:effectLst/>
                          <a:latin typeface="Calibri" panose="020F0502020204030204" pitchFamily="34" charset="0"/>
                        </a:rPr>
                        <a:t>Traffic assignment module within the travel demand model</a:t>
                      </a:r>
                      <a:endParaRPr lang="en-US" sz="1400" dirty="0">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 </a:t>
                      </a:r>
                      <a:endParaRPr lang="en-US" sz="1400">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 </a:t>
                      </a:r>
                      <a:endParaRPr lang="en-US" sz="1400">
                        <a:effectLst/>
                        <a:latin typeface="Calibri" panose="020F0502020204030204" pitchFamily="34" charset="0"/>
                        <a:ea typeface="Calibri"/>
                        <a:cs typeface="Times New Roman"/>
                      </a:endParaRPr>
                    </a:p>
                  </a:txBody>
                  <a:tcPr marL="68580" marR="68580" marT="0" marB="0" anchor="ctr"/>
                </a:tc>
                <a:extLst>
                  <a:ext uri="{0D108BD9-81ED-4DB2-BD59-A6C34878D82A}">
                    <a16:rowId xmlns:a16="http://schemas.microsoft.com/office/drawing/2014/main" val="10003"/>
                  </a:ext>
                </a:extLst>
              </a:tr>
              <a:tr h="0">
                <a:tc>
                  <a:txBody>
                    <a:bodyPr/>
                    <a:lstStyle/>
                    <a:p>
                      <a:pPr marL="342900" marR="0" lvl="0" indent="-342900">
                        <a:lnSpc>
                          <a:spcPct val="115000"/>
                        </a:lnSpc>
                        <a:spcBef>
                          <a:spcPts val="0"/>
                        </a:spcBef>
                        <a:spcAft>
                          <a:spcPts val="0"/>
                        </a:spcAft>
                        <a:buFont typeface="Symbol"/>
                        <a:buChar char=""/>
                      </a:pPr>
                      <a:r>
                        <a:rPr lang="en-US" sz="1400" b="0" dirty="0">
                          <a:effectLst/>
                          <a:latin typeface="Calibri" panose="020F0502020204030204" pitchFamily="34" charset="0"/>
                        </a:rPr>
                        <a:t>Apply volume–delay functions to estimate congested speeds</a:t>
                      </a:r>
                      <a:endParaRPr lang="en-US" sz="1400" b="0" dirty="0">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Section R</a:t>
                      </a:r>
                      <a:endParaRPr lang="en-US" sz="1400">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Case Study 3.2</a:t>
                      </a:r>
                      <a:endParaRPr lang="en-US" sz="1400">
                        <a:effectLst/>
                        <a:latin typeface="Calibri" panose="020F0502020204030204" pitchFamily="34" charset="0"/>
                        <a:ea typeface="Calibri"/>
                        <a:cs typeface="Times New Roman"/>
                      </a:endParaRPr>
                    </a:p>
                  </a:txBody>
                  <a:tcPr marL="68580" marR="68580" marT="0" marB="0" anchor="ctr"/>
                </a:tc>
                <a:extLst>
                  <a:ext uri="{0D108BD9-81ED-4DB2-BD59-A6C34878D82A}">
                    <a16:rowId xmlns:a16="http://schemas.microsoft.com/office/drawing/2014/main" val="10004"/>
                  </a:ext>
                </a:extLst>
              </a:tr>
              <a:tr h="0">
                <a:tc>
                  <a:txBody>
                    <a:bodyPr/>
                    <a:lstStyle/>
                    <a:p>
                      <a:pPr marL="0" marR="0">
                        <a:lnSpc>
                          <a:spcPct val="115000"/>
                        </a:lnSpc>
                        <a:spcBef>
                          <a:spcPts val="0"/>
                        </a:spcBef>
                        <a:spcAft>
                          <a:spcPts val="0"/>
                        </a:spcAft>
                      </a:pPr>
                      <a:r>
                        <a:rPr lang="en-US" sz="1400" dirty="0">
                          <a:effectLst/>
                          <a:latin typeface="Calibri" panose="020F0502020204030204" pitchFamily="34" charset="0"/>
                        </a:rPr>
                        <a:t>Post-processing travel demand model outputs</a:t>
                      </a:r>
                      <a:endParaRPr lang="en-US" sz="1400" dirty="0">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 </a:t>
                      </a:r>
                      <a:endParaRPr lang="en-US" sz="1400">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 </a:t>
                      </a:r>
                      <a:endParaRPr lang="en-US" sz="1400">
                        <a:effectLst/>
                        <a:latin typeface="Calibri" panose="020F0502020204030204" pitchFamily="34" charset="0"/>
                        <a:ea typeface="Calibri"/>
                        <a:cs typeface="Times New Roman"/>
                      </a:endParaRPr>
                    </a:p>
                  </a:txBody>
                  <a:tcPr marL="68580" marR="68580" marT="0" marB="0" anchor="ctr"/>
                </a:tc>
                <a:extLst>
                  <a:ext uri="{0D108BD9-81ED-4DB2-BD59-A6C34878D82A}">
                    <a16:rowId xmlns:a16="http://schemas.microsoft.com/office/drawing/2014/main" val="10005"/>
                  </a:ext>
                </a:extLst>
              </a:tr>
              <a:tr h="0">
                <a:tc>
                  <a:txBody>
                    <a:bodyPr/>
                    <a:lstStyle/>
                    <a:p>
                      <a:pPr marL="342900" marR="0" lvl="0" indent="-342900">
                        <a:lnSpc>
                          <a:spcPct val="115000"/>
                        </a:lnSpc>
                        <a:spcBef>
                          <a:spcPts val="0"/>
                        </a:spcBef>
                        <a:spcAft>
                          <a:spcPts val="0"/>
                        </a:spcAft>
                        <a:buFont typeface="Symbol"/>
                        <a:buChar char=""/>
                      </a:pPr>
                      <a:r>
                        <a:rPr lang="en-US" sz="1400" b="0" dirty="0">
                          <a:effectLst/>
                          <a:latin typeface="Calibri" panose="020F0502020204030204" pitchFamily="34" charset="0"/>
                        </a:rPr>
                        <a:t>Obtain more accurate speed estimates for air quality analyses</a:t>
                      </a:r>
                      <a:endParaRPr lang="en-US" sz="1400" b="0" dirty="0">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Section R</a:t>
                      </a:r>
                      <a:endParaRPr lang="en-US" sz="1400">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Case Study 3.3</a:t>
                      </a:r>
                      <a:endParaRPr lang="en-US" sz="1400">
                        <a:effectLst/>
                        <a:latin typeface="Calibri" panose="020F0502020204030204" pitchFamily="34" charset="0"/>
                        <a:ea typeface="Calibri"/>
                        <a:cs typeface="Times New Roman"/>
                      </a:endParaRPr>
                    </a:p>
                  </a:txBody>
                  <a:tcPr marL="68580" marR="68580" marT="0" marB="0" anchor="ctr"/>
                </a:tc>
                <a:extLst>
                  <a:ext uri="{0D108BD9-81ED-4DB2-BD59-A6C34878D82A}">
                    <a16:rowId xmlns:a16="http://schemas.microsoft.com/office/drawing/2014/main" val="10006"/>
                  </a:ext>
                </a:extLst>
              </a:tr>
              <a:tr h="0">
                <a:tc>
                  <a:txBody>
                    <a:bodyPr/>
                    <a:lstStyle/>
                    <a:p>
                      <a:pPr marL="342900" marR="0" lvl="0" indent="-342900">
                        <a:lnSpc>
                          <a:spcPct val="115000"/>
                        </a:lnSpc>
                        <a:spcBef>
                          <a:spcPts val="0"/>
                        </a:spcBef>
                        <a:spcAft>
                          <a:spcPts val="0"/>
                        </a:spcAft>
                        <a:buFont typeface="Symbol"/>
                        <a:buChar char=""/>
                      </a:pPr>
                      <a:r>
                        <a:rPr lang="en-US" sz="1400" b="0" dirty="0">
                          <a:effectLst/>
                          <a:latin typeface="Calibri" panose="020F0502020204030204" pitchFamily="34" charset="0"/>
                        </a:rPr>
                        <a:t>Spot auto volume-to-capacity and level of service hot spots (quick screening)</a:t>
                      </a:r>
                      <a:endParaRPr lang="en-US" sz="1400" b="0" dirty="0">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Section R</a:t>
                      </a:r>
                      <a:endParaRPr lang="en-US" sz="1400">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Case Study 3.3</a:t>
                      </a:r>
                      <a:endParaRPr lang="en-US" sz="1400">
                        <a:effectLst/>
                        <a:latin typeface="Calibri" panose="020F0502020204030204" pitchFamily="34" charset="0"/>
                        <a:ea typeface="Calibri"/>
                        <a:cs typeface="Times New Roman"/>
                      </a:endParaRPr>
                    </a:p>
                  </a:txBody>
                  <a:tcPr marL="68580" marR="68580" marT="0" marB="0" anchor="ctr"/>
                </a:tc>
                <a:extLst>
                  <a:ext uri="{0D108BD9-81ED-4DB2-BD59-A6C34878D82A}">
                    <a16:rowId xmlns:a16="http://schemas.microsoft.com/office/drawing/2014/main" val="10007"/>
                  </a:ext>
                </a:extLst>
              </a:tr>
              <a:tr h="0">
                <a:tc>
                  <a:txBody>
                    <a:bodyPr/>
                    <a:lstStyle/>
                    <a:p>
                      <a:pPr marL="342900" marR="0" lvl="0" indent="-342900">
                        <a:lnSpc>
                          <a:spcPct val="115000"/>
                        </a:lnSpc>
                        <a:spcBef>
                          <a:spcPts val="0"/>
                        </a:spcBef>
                        <a:spcAft>
                          <a:spcPts val="0"/>
                        </a:spcAft>
                        <a:buFont typeface="Symbol"/>
                        <a:buChar char=""/>
                      </a:pPr>
                      <a:r>
                        <a:rPr lang="en-US" sz="1400" b="0" dirty="0">
                          <a:effectLst/>
                          <a:latin typeface="Calibri" panose="020F0502020204030204" pitchFamily="34" charset="0"/>
                        </a:rPr>
                        <a:t>Estimate delay based on agency policy</a:t>
                      </a:r>
                      <a:endParaRPr lang="en-US" sz="1400" b="0" dirty="0">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Section R</a:t>
                      </a:r>
                      <a:endParaRPr lang="en-US" sz="1400">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Case Study 3.3</a:t>
                      </a:r>
                      <a:endParaRPr lang="en-US" sz="1400">
                        <a:effectLst/>
                        <a:latin typeface="Calibri" panose="020F0502020204030204" pitchFamily="34" charset="0"/>
                        <a:ea typeface="Calibri"/>
                        <a:cs typeface="Times New Roman"/>
                      </a:endParaRPr>
                    </a:p>
                  </a:txBody>
                  <a:tcPr marL="68580" marR="68580" marT="0" marB="0" anchor="ctr"/>
                </a:tc>
                <a:extLst>
                  <a:ext uri="{0D108BD9-81ED-4DB2-BD59-A6C34878D82A}">
                    <a16:rowId xmlns:a16="http://schemas.microsoft.com/office/drawing/2014/main" val="10008"/>
                  </a:ext>
                </a:extLst>
              </a:tr>
              <a:tr h="0">
                <a:tc>
                  <a:txBody>
                    <a:bodyPr/>
                    <a:lstStyle/>
                    <a:p>
                      <a:pPr marL="342900" marR="0" lvl="0" indent="-342900">
                        <a:lnSpc>
                          <a:spcPct val="115000"/>
                        </a:lnSpc>
                        <a:spcBef>
                          <a:spcPts val="0"/>
                        </a:spcBef>
                        <a:spcAft>
                          <a:spcPts val="0"/>
                        </a:spcAft>
                        <a:buFont typeface="Symbol"/>
                        <a:buChar char=""/>
                      </a:pPr>
                      <a:r>
                        <a:rPr lang="en-US" sz="1400" b="0" dirty="0">
                          <a:effectLst/>
                          <a:latin typeface="Calibri" panose="020F0502020204030204" pitchFamily="34" charset="0"/>
                        </a:rPr>
                        <a:t>Estimate queuing</a:t>
                      </a:r>
                      <a:endParaRPr lang="en-US" sz="1400" b="0" dirty="0">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Section R</a:t>
                      </a:r>
                      <a:endParaRPr lang="en-US" sz="1400">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Case Study 3.3</a:t>
                      </a:r>
                      <a:endParaRPr lang="en-US" sz="1400">
                        <a:effectLst/>
                        <a:latin typeface="Calibri" panose="020F0502020204030204" pitchFamily="34" charset="0"/>
                        <a:ea typeface="Calibri"/>
                        <a:cs typeface="Times New Roman"/>
                      </a:endParaRPr>
                    </a:p>
                  </a:txBody>
                  <a:tcPr marL="68580" marR="68580" marT="0" marB="0" anchor="ctr"/>
                </a:tc>
                <a:extLst>
                  <a:ext uri="{0D108BD9-81ED-4DB2-BD59-A6C34878D82A}">
                    <a16:rowId xmlns:a16="http://schemas.microsoft.com/office/drawing/2014/main" val="10009"/>
                  </a:ext>
                </a:extLst>
              </a:tr>
              <a:tr h="0">
                <a:tc>
                  <a:txBody>
                    <a:bodyPr/>
                    <a:lstStyle/>
                    <a:p>
                      <a:pPr marL="342900" marR="0" lvl="0" indent="-342900">
                        <a:lnSpc>
                          <a:spcPct val="115000"/>
                        </a:lnSpc>
                        <a:spcBef>
                          <a:spcPts val="0"/>
                        </a:spcBef>
                        <a:spcAft>
                          <a:spcPts val="0"/>
                        </a:spcAft>
                        <a:buFont typeface="Symbol"/>
                        <a:buChar char=""/>
                      </a:pPr>
                      <a:r>
                        <a:rPr lang="en-US" sz="1400" b="0" dirty="0">
                          <a:effectLst/>
                          <a:latin typeface="Calibri" panose="020F0502020204030204" pitchFamily="34" charset="0"/>
                        </a:rPr>
                        <a:t>Interpret results</a:t>
                      </a:r>
                      <a:endParaRPr lang="en-US" sz="1400" b="0" dirty="0">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Calibri" panose="020F0502020204030204" pitchFamily="34" charset="0"/>
                        </a:rPr>
                        <a:t>Section R</a:t>
                      </a:r>
                      <a:endParaRPr lang="en-US" sz="1400" dirty="0">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Case Study 3.3</a:t>
                      </a:r>
                      <a:endParaRPr lang="en-US" sz="1400">
                        <a:effectLst/>
                        <a:latin typeface="Calibri" panose="020F0502020204030204" pitchFamily="34" charset="0"/>
                        <a:ea typeface="Calibri"/>
                        <a:cs typeface="Times New Roman"/>
                      </a:endParaRPr>
                    </a:p>
                  </a:txBody>
                  <a:tcPr marL="68580" marR="68580" marT="0" marB="0" anchor="ctr"/>
                </a:tc>
                <a:extLst>
                  <a:ext uri="{0D108BD9-81ED-4DB2-BD59-A6C34878D82A}">
                    <a16:rowId xmlns:a16="http://schemas.microsoft.com/office/drawing/2014/main" val="10010"/>
                  </a:ext>
                </a:extLst>
              </a:tr>
              <a:tr h="0">
                <a:tc>
                  <a:txBody>
                    <a:bodyPr/>
                    <a:lstStyle/>
                    <a:p>
                      <a:pPr marL="342900" marR="0" lvl="0" indent="-342900">
                        <a:lnSpc>
                          <a:spcPct val="115000"/>
                        </a:lnSpc>
                        <a:spcBef>
                          <a:spcPts val="0"/>
                        </a:spcBef>
                        <a:spcAft>
                          <a:spcPts val="0"/>
                        </a:spcAft>
                        <a:buFont typeface="Symbol"/>
                        <a:buChar char=""/>
                      </a:pPr>
                      <a:r>
                        <a:rPr lang="en-US" sz="1400" b="0" dirty="0">
                          <a:effectLst/>
                          <a:latin typeface="Calibri" panose="020F0502020204030204" pitchFamily="34" charset="0"/>
                        </a:rPr>
                        <a:t>Analyze travel time reliability</a:t>
                      </a:r>
                      <a:endParaRPr lang="en-US" sz="1400" b="0" dirty="0">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Calibri" panose="020F0502020204030204" pitchFamily="34" charset="0"/>
                        </a:rPr>
                        <a:t>Section R</a:t>
                      </a:r>
                      <a:endParaRPr lang="en-US" sz="1400" dirty="0">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Case Study 3.4</a:t>
                      </a:r>
                      <a:endParaRPr lang="en-US" sz="1400">
                        <a:effectLst/>
                        <a:latin typeface="Calibri" panose="020F0502020204030204" pitchFamily="34" charset="0"/>
                        <a:ea typeface="Calibri"/>
                        <a:cs typeface="Times New Roman"/>
                      </a:endParaRPr>
                    </a:p>
                  </a:txBody>
                  <a:tcPr marL="68580" marR="68580" marT="0" marB="0" anchor="ctr"/>
                </a:tc>
                <a:extLst>
                  <a:ext uri="{0D108BD9-81ED-4DB2-BD59-A6C34878D82A}">
                    <a16:rowId xmlns:a16="http://schemas.microsoft.com/office/drawing/2014/main" val="10011"/>
                  </a:ext>
                </a:extLst>
              </a:tr>
              <a:tr h="347345">
                <a:tc>
                  <a:txBody>
                    <a:bodyPr/>
                    <a:lstStyle/>
                    <a:p>
                      <a:pPr marL="342900" marR="0" lvl="0" indent="-342900">
                        <a:lnSpc>
                          <a:spcPct val="115000"/>
                        </a:lnSpc>
                        <a:spcBef>
                          <a:spcPts val="0"/>
                        </a:spcBef>
                        <a:spcAft>
                          <a:spcPts val="0"/>
                        </a:spcAft>
                        <a:buFont typeface="Symbol"/>
                        <a:buChar char=""/>
                      </a:pPr>
                      <a:r>
                        <a:rPr lang="en-US" sz="1400" b="0" dirty="0">
                          <a:effectLst/>
                          <a:latin typeface="Calibri" panose="020F0502020204030204" pitchFamily="34" charset="0"/>
                        </a:rPr>
                        <a:t>Estimate multimodal quality of service for autos, trucks, transit, bicycles, and pedestrians</a:t>
                      </a:r>
                      <a:endParaRPr lang="en-US" sz="1400" b="0" dirty="0">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Section R</a:t>
                      </a:r>
                      <a:endParaRPr lang="en-US" sz="1400">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Calibri" panose="020F0502020204030204" pitchFamily="34" charset="0"/>
                        </a:rPr>
                        <a:t>None</a:t>
                      </a:r>
                      <a:endParaRPr lang="en-US" sz="1400" dirty="0">
                        <a:effectLst/>
                        <a:latin typeface="Calibri" panose="020F0502020204030204" pitchFamily="34" charset="0"/>
                        <a:ea typeface="Calibri"/>
                        <a:cs typeface="Times New Roman"/>
                      </a:endParaRPr>
                    </a:p>
                  </a:txBody>
                  <a:tcPr marL="68580" marR="68580" marT="0" marB="0" anchor="ctr"/>
                </a:tc>
                <a:extLst>
                  <a:ext uri="{0D108BD9-81ED-4DB2-BD59-A6C34878D82A}">
                    <a16:rowId xmlns:a16="http://schemas.microsoft.com/office/drawing/2014/main" val="10012"/>
                  </a:ext>
                </a:extLst>
              </a:tr>
              <a:tr h="216535">
                <a:tc>
                  <a:txBody>
                    <a:bodyPr/>
                    <a:lstStyle/>
                    <a:p>
                      <a:pPr marL="0" marR="0">
                        <a:lnSpc>
                          <a:spcPct val="115000"/>
                        </a:lnSpc>
                        <a:spcBef>
                          <a:spcPts val="0"/>
                        </a:spcBef>
                        <a:spcAft>
                          <a:spcPts val="0"/>
                        </a:spcAft>
                      </a:pPr>
                      <a:r>
                        <a:rPr lang="en-US" sz="1400" dirty="0">
                          <a:effectLst/>
                          <a:latin typeface="Calibri" panose="020F0502020204030204" pitchFamily="34" charset="0"/>
                        </a:rPr>
                        <a:t>Corridor analyses</a:t>
                      </a:r>
                      <a:endParaRPr lang="en-US" sz="1400" dirty="0">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Section Q</a:t>
                      </a:r>
                      <a:endParaRPr lang="en-US" sz="1400">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Calibri" panose="020F0502020204030204" pitchFamily="34" charset="0"/>
                        </a:rPr>
                        <a:t>None</a:t>
                      </a:r>
                      <a:endParaRPr lang="en-US" sz="1400" dirty="0">
                        <a:effectLst/>
                        <a:latin typeface="Calibri" panose="020F0502020204030204" pitchFamily="34" charset="0"/>
                        <a:ea typeface="Calibri"/>
                        <a:cs typeface="Times New Roman"/>
                      </a:endParaRPr>
                    </a:p>
                  </a:txBody>
                  <a:tcPr marL="68580" marR="68580" marT="0" marB="0"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7663510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954107"/>
          </a:xfrm>
        </p:spPr>
        <p:txBody>
          <a:bodyPr/>
          <a:lstStyle/>
          <a:p>
            <a:r>
              <a:rPr lang="en-US" sz="2800" b="1" dirty="0">
                <a:solidFill>
                  <a:schemeClr val="bg2"/>
                </a:solidFill>
              </a:rPr>
              <a:t>Screening and Scoping Tasks Addressed in the Guide</a:t>
            </a:r>
          </a:p>
        </p:txBody>
      </p:sp>
      <p:graphicFrame>
        <p:nvGraphicFramePr>
          <p:cNvPr id="7" name="Table 6"/>
          <p:cNvGraphicFramePr>
            <a:graphicFrameLocks noGrp="1"/>
          </p:cNvGraphicFramePr>
          <p:nvPr>
            <p:extLst>
              <p:ext uri="{D42A27DB-BD31-4B8C-83A1-F6EECF244321}">
                <p14:modId xmlns:p14="http://schemas.microsoft.com/office/powerpoint/2010/main" val="3191735539"/>
              </p:ext>
            </p:extLst>
          </p:nvPr>
        </p:nvGraphicFramePr>
        <p:xfrm>
          <a:off x="419100" y="1447800"/>
          <a:ext cx="8305800" cy="3189732"/>
        </p:xfrm>
        <a:graphic>
          <a:graphicData uri="http://schemas.openxmlformats.org/drawingml/2006/table">
            <a:tbl>
              <a:tblPr firstRow="1" firstCol="1" bandRow="1">
                <a:tableStyleId>{69012ECD-51FC-41F1-AA8D-1B2483CD663E}</a:tableStyleId>
              </a:tblPr>
              <a:tblGrid>
                <a:gridCol w="4355792">
                  <a:extLst>
                    <a:ext uri="{9D8B030D-6E8A-4147-A177-3AD203B41FA5}">
                      <a16:colId xmlns:a16="http://schemas.microsoft.com/office/drawing/2014/main" val="20000"/>
                    </a:ext>
                  </a:extLst>
                </a:gridCol>
                <a:gridCol w="1748658">
                  <a:extLst>
                    <a:ext uri="{9D8B030D-6E8A-4147-A177-3AD203B41FA5}">
                      <a16:colId xmlns:a16="http://schemas.microsoft.com/office/drawing/2014/main" val="20001"/>
                    </a:ext>
                  </a:extLst>
                </a:gridCol>
                <a:gridCol w="2201350">
                  <a:extLst>
                    <a:ext uri="{9D8B030D-6E8A-4147-A177-3AD203B41FA5}">
                      <a16:colId xmlns:a16="http://schemas.microsoft.com/office/drawing/2014/main" val="20002"/>
                    </a:ext>
                  </a:extLst>
                </a:gridCol>
              </a:tblGrid>
              <a:tr h="0">
                <a:tc>
                  <a:txBody>
                    <a:bodyPr/>
                    <a:lstStyle/>
                    <a:p>
                      <a:pPr marL="0" marR="0">
                        <a:lnSpc>
                          <a:spcPct val="115000"/>
                        </a:lnSpc>
                        <a:spcBef>
                          <a:spcPts val="0"/>
                        </a:spcBef>
                        <a:spcAft>
                          <a:spcPts val="0"/>
                        </a:spcAft>
                      </a:pPr>
                      <a:r>
                        <a:rPr lang="en-US" sz="1400" dirty="0">
                          <a:effectLst/>
                          <a:latin typeface="Calibri" panose="020F0502020204030204" pitchFamily="34" charset="0"/>
                        </a:rPr>
                        <a:t>Screening and Scoping Task</a:t>
                      </a:r>
                      <a:endParaRPr lang="en-US" sz="1400" dirty="0">
                        <a:effectLst/>
                        <a:latin typeface="Calibri" panose="020F0502020204030204" pitchFamily="34" charset="0"/>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latin typeface="Calibri" panose="020F0502020204030204" pitchFamily="34" charset="0"/>
                        </a:rPr>
                        <a:t>Parts 2 and 3 References</a:t>
                      </a:r>
                      <a:endParaRPr lang="en-US" sz="1400" dirty="0">
                        <a:effectLst/>
                        <a:latin typeface="Calibri" panose="020F0502020204030204"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latin typeface="Calibri" panose="020F0502020204030204" pitchFamily="34" charset="0"/>
                        </a:rPr>
                        <a:t>Part 4</a:t>
                      </a:r>
                      <a:br>
                        <a:rPr lang="en-US" sz="1400">
                          <a:effectLst/>
                          <a:latin typeface="Calibri" panose="020F0502020204030204" pitchFamily="34" charset="0"/>
                        </a:rPr>
                      </a:br>
                      <a:r>
                        <a:rPr lang="en-US" sz="1400">
                          <a:effectLst/>
                          <a:latin typeface="Calibri" panose="020F0502020204030204" pitchFamily="34" charset="0"/>
                        </a:rPr>
                        <a:t>Case Studies</a:t>
                      </a:r>
                      <a:endParaRPr lang="en-US" sz="1400">
                        <a:effectLst/>
                        <a:latin typeface="Calibri" panose="020F0502020204030204" pitchFamily="34" charset="0"/>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marL="0" marR="0">
                        <a:lnSpc>
                          <a:spcPct val="115000"/>
                        </a:lnSpc>
                        <a:spcBef>
                          <a:spcPts val="0"/>
                        </a:spcBef>
                        <a:spcAft>
                          <a:spcPts val="0"/>
                        </a:spcAft>
                      </a:pPr>
                      <a:r>
                        <a:rPr lang="en-US" sz="1400">
                          <a:effectLst/>
                          <a:latin typeface="Calibri" panose="020F0502020204030204" pitchFamily="34" charset="0"/>
                        </a:rPr>
                        <a:t>Identify potential level of service (LOS) hot spots</a:t>
                      </a:r>
                      <a:endParaRPr lang="en-US" sz="1400">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 </a:t>
                      </a:r>
                      <a:endParaRPr lang="en-US" sz="1400">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 </a:t>
                      </a:r>
                      <a:endParaRPr lang="en-US" sz="1400">
                        <a:effectLst/>
                        <a:latin typeface="Calibri" panose="020F0502020204030204" pitchFamily="34" charset="0"/>
                        <a:ea typeface="Calibri"/>
                        <a:cs typeface="Times New Roman"/>
                      </a:endParaRPr>
                    </a:p>
                  </a:txBody>
                  <a:tcPr marL="68580" marR="68580" marT="0" marB="0" anchor="ctr"/>
                </a:tc>
                <a:extLst>
                  <a:ext uri="{0D108BD9-81ED-4DB2-BD59-A6C34878D82A}">
                    <a16:rowId xmlns:a16="http://schemas.microsoft.com/office/drawing/2014/main" val="10001"/>
                  </a:ext>
                </a:extLst>
              </a:tr>
              <a:tr h="0">
                <a:tc>
                  <a:txBody>
                    <a:bodyPr/>
                    <a:lstStyle/>
                    <a:p>
                      <a:pPr marL="342900" marR="0" lvl="0" indent="-342900">
                        <a:lnSpc>
                          <a:spcPct val="115000"/>
                        </a:lnSpc>
                        <a:spcBef>
                          <a:spcPts val="0"/>
                        </a:spcBef>
                        <a:spcAft>
                          <a:spcPts val="0"/>
                        </a:spcAft>
                        <a:buFont typeface="Symbol"/>
                        <a:buChar char=""/>
                      </a:pPr>
                      <a:r>
                        <a:rPr lang="en-US" sz="1400" b="0" dirty="0">
                          <a:effectLst/>
                          <a:latin typeface="Calibri" panose="020F0502020204030204" pitchFamily="34" charset="0"/>
                        </a:rPr>
                        <a:t>Screen for auto LOS problems</a:t>
                      </a:r>
                      <a:endParaRPr lang="en-US" sz="1400" b="0" dirty="0">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Sections H-N</a:t>
                      </a:r>
                      <a:endParaRPr lang="en-US" sz="1400">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Calibri" panose="020F0502020204030204" pitchFamily="34" charset="0"/>
                        </a:rPr>
                        <a:t>Case Studies 1.4, 2.4</a:t>
                      </a:r>
                      <a:endParaRPr lang="en-US" sz="1400" dirty="0">
                        <a:effectLst/>
                        <a:latin typeface="Calibri" panose="020F0502020204030204" pitchFamily="34" charset="0"/>
                        <a:ea typeface="Calibri"/>
                        <a:cs typeface="Times New Roman"/>
                      </a:endParaRPr>
                    </a:p>
                  </a:txBody>
                  <a:tcPr marL="68580" marR="68580" marT="0" marB="0" anchor="ctr"/>
                </a:tc>
                <a:extLst>
                  <a:ext uri="{0D108BD9-81ED-4DB2-BD59-A6C34878D82A}">
                    <a16:rowId xmlns:a16="http://schemas.microsoft.com/office/drawing/2014/main" val="10002"/>
                  </a:ext>
                </a:extLst>
              </a:tr>
              <a:tr h="0">
                <a:tc>
                  <a:txBody>
                    <a:bodyPr/>
                    <a:lstStyle/>
                    <a:p>
                      <a:pPr marL="342900" marR="0" lvl="0" indent="-342900">
                        <a:lnSpc>
                          <a:spcPct val="115000"/>
                        </a:lnSpc>
                        <a:spcBef>
                          <a:spcPts val="0"/>
                        </a:spcBef>
                        <a:spcAft>
                          <a:spcPts val="0"/>
                        </a:spcAft>
                        <a:buFont typeface="Symbol"/>
                        <a:buChar char=""/>
                      </a:pPr>
                      <a:r>
                        <a:rPr lang="en-US" sz="1400" b="0" dirty="0">
                          <a:effectLst/>
                          <a:latin typeface="Calibri" panose="020F0502020204030204" pitchFamily="34" charset="0"/>
                        </a:rPr>
                        <a:t>Screen for truck LOS problems</a:t>
                      </a:r>
                      <a:endParaRPr lang="en-US" sz="1400" b="0" dirty="0">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Section P</a:t>
                      </a:r>
                      <a:endParaRPr lang="en-US" sz="1400">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None</a:t>
                      </a:r>
                      <a:endParaRPr lang="en-US" sz="1400">
                        <a:effectLst/>
                        <a:latin typeface="Calibri" panose="020F0502020204030204" pitchFamily="34" charset="0"/>
                        <a:ea typeface="Calibri"/>
                        <a:cs typeface="Times New Roman"/>
                      </a:endParaRPr>
                    </a:p>
                  </a:txBody>
                  <a:tcPr marL="68580" marR="68580" marT="0" marB="0" anchor="ctr"/>
                </a:tc>
                <a:extLst>
                  <a:ext uri="{0D108BD9-81ED-4DB2-BD59-A6C34878D82A}">
                    <a16:rowId xmlns:a16="http://schemas.microsoft.com/office/drawing/2014/main" val="10003"/>
                  </a:ext>
                </a:extLst>
              </a:tr>
              <a:tr h="0">
                <a:tc>
                  <a:txBody>
                    <a:bodyPr/>
                    <a:lstStyle/>
                    <a:p>
                      <a:pPr marL="342900" marR="0" lvl="0" indent="-342900">
                        <a:lnSpc>
                          <a:spcPct val="115000"/>
                        </a:lnSpc>
                        <a:spcBef>
                          <a:spcPts val="0"/>
                        </a:spcBef>
                        <a:spcAft>
                          <a:spcPts val="0"/>
                        </a:spcAft>
                        <a:buFont typeface="Symbol"/>
                        <a:buChar char=""/>
                      </a:pPr>
                      <a:r>
                        <a:rPr lang="en-US" sz="1400" b="0" dirty="0">
                          <a:effectLst/>
                          <a:latin typeface="Calibri" panose="020F0502020204030204" pitchFamily="34" charset="0"/>
                        </a:rPr>
                        <a:t>Screen for transit, bicycle, and pedestrian LOS problems</a:t>
                      </a:r>
                      <a:endParaRPr lang="en-US" sz="1400" b="0" dirty="0">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Section O</a:t>
                      </a:r>
                      <a:endParaRPr lang="en-US" sz="1400">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Case Study 2.6</a:t>
                      </a:r>
                      <a:endParaRPr lang="en-US" sz="1400">
                        <a:effectLst/>
                        <a:latin typeface="Calibri" panose="020F0502020204030204" pitchFamily="34" charset="0"/>
                        <a:ea typeface="Calibri"/>
                        <a:cs typeface="Times New Roman"/>
                      </a:endParaRPr>
                    </a:p>
                  </a:txBody>
                  <a:tcPr marL="68580" marR="68580" marT="0" marB="0" anchor="ctr"/>
                </a:tc>
                <a:extLst>
                  <a:ext uri="{0D108BD9-81ED-4DB2-BD59-A6C34878D82A}">
                    <a16:rowId xmlns:a16="http://schemas.microsoft.com/office/drawing/2014/main" val="10004"/>
                  </a:ext>
                </a:extLst>
              </a:tr>
              <a:tr h="0">
                <a:tc>
                  <a:txBody>
                    <a:bodyPr/>
                    <a:lstStyle/>
                    <a:p>
                      <a:pPr marL="0" marR="0">
                        <a:lnSpc>
                          <a:spcPct val="115000"/>
                        </a:lnSpc>
                        <a:spcBef>
                          <a:spcPts val="0"/>
                        </a:spcBef>
                        <a:spcAft>
                          <a:spcPts val="0"/>
                        </a:spcAft>
                      </a:pPr>
                      <a:r>
                        <a:rPr lang="en-US" sz="1400">
                          <a:effectLst/>
                          <a:latin typeface="Calibri" panose="020F0502020204030204" pitchFamily="34" charset="0"/>
                        </a:rPr>
                        <a:t>Identify potential capacity problems: auto</a:t>
                      </a:r>
                      <a:endParaRPr lang="en-US" sz="1400">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Sections H-N</a:t>
                      </a:r>
                      <a:endParaRPr lang="en-US" sz="1400">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Case Studies 1.1, 1.2,</a:t>
                      </a:r>
                      <a:br>
                        <a:rPr lang="en-US" sz="1400">
                          <a:effectLst/>
                          <a:latin typeface="Calibri" panose="020F0502020204030204" pitchFamily="34" charset="0"/>
                        </a:rPr>
                      </a:br>
                      <a:r>
                        <a:rPr lang="en-US" sz="1400">
                          <a:effectLst/>
                          <a:latin typeface="Calibri" panose="020F0502020204030204" pitchFamily="34" charset="0"/>
                        </a:rPr>
                        <a:t>2.1, 2.2, 2.3</a:t>
                      </a:r>
                      <a:endParaRPr lang="en-US" sz="1400">
                        <a:effectLst/>
                        <a:latin typeface="Calibri" panose="020F0502020204030204" pitchFamily="34" charset="0"/>
                        <a:ea typeface="Calibri"/>
                        <a:cs typeface="Times New Roman"/>
                      </a:endParaRPr>
                    </a:p>
                  </a:txBody>
                  <a:tcPr marL="68580" marR="68580" marT="0" marB="0" anchor="ctr"/>
                </a:tc>
                <a:extLst>
                  <a:ext uri="{0D108BD9-81ED-4DB2-BD59-A6C34878D82A}">
                    <a16:rowId xmlns:a16="http://schemas.microsoft.com/office/drawing/2014/main" val="10005"/>
                  </a:ext>
                </a:extLst>
              </a:tr>
              <a:tr h="0">
                <a:tc>
                  <a:txBody>
                    <a:bodyPr/>
                    <a:lstStyle/>
                    <a:p>
                      <a:pPr marL="0" marR="0">
                        <a:lnSpc>
                          <a:spcPct val="115000"/>
                        </a:lnSpc>
                        <a:spcBef>
                          <a:spcPts val="0"/>
                        </a:spcBef>
                        <a:spcAft>
                          <a:spcPts val="0"/>
                        </a:spcAft>
                      </a:pPr>
                      <a:r>
                        <a:rPr lang="en-US" sz="1400">
                          <a:effectLst/>
                          <a:latin typeface="Calibri" panose="020F0502020204030204" pitchFamily="34" charset="0"/>
                        </a:rPr>
                        <a:t>Preliminarily evaluate improvement alternatives</a:t>
                      </a:r>
                      <a:endParaRPr lang="en-US" sz="1400">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 </a:t>
                      </a:r>
                      <a:endParaRPr lang="en-US" sz="1400">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Calibri" panose="020F0502020204030204" pitchFamily="34" charset="0"/>
                        </a:rPr>
                        <a:t> </a:t>
                      </a:r>
                      <a:endParaRPr lang="en-US" sz="1400" dirty="0">
                        <a:effectLst/>
                        <a:latin typeface="Calibri" panose="020F0502020204030204" pitchFamily="34" charset="0"/>
                        <a:ea typeface="Calibri"/>
                        <a:cs typeface="Times New Roman"/>
                      </a:endParaRPr>
                    </a:p>
                  </a:txBody>
                  <a:tcPr marL="68580" marR="68580" marT="0" marB="0" anchor="ctr"/>
                </a:tc>
                <a:extLst>
                  <a:ext uri="{0D108BD9-81ED-4DB2-BD59-A6C34878D82A}">
                    <a16:rowId xmlns:a16="http://schemas.microsoft.com/office/drawing/2014/main" val="10006"/>
                  </a:ext>
                </a:extLst>
              </a:tr>
              <a:tr h="101600">
                <a:tc>
                  <a:txBody>
                    <a:bodyPr/>
                    <a:lstStyle/>
                    <a:p>
                      <a:pPr marL="342900" marR="0" lvl="0" indent="-342900">
                        <a:lnSpc>
                          <a:spcPct val="115000"/>
                        </a:lnSpc>
                        <a:spcBef>
                          <a:spcPts val="0"/>
                        </a:spcBef>
                        <a:spcAft>
                          <a:spcPts val="0"/>
                        </a:spcAft>
                        <a:buFont typeface="Symbol"/>
                        <a:buChar char=""/>
                      </a:pPr>
                      <a:r>
                        <a:rPr lang="en-US" sz="1400" b="0" dirty="0">
                          <a:effectLst/>
                          <a:latin typeface="Calibri" panose="020F0502020204030204" pitchFamily="34" charset="0"/>
                        </a:rPr>
                        <a:t>Auto improvements</a:t>
                      </a:r>
                      <a:endParaRPr lang="en-US" sz="1400" b="0" dirty="0">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Sections H-N</a:t>
                      </a:r>
                      <a:endParaRPr lang="en-US" sz="1400">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Case Study 1.7</a:t>
                      </a:r>
                      <a:endParaRPr lang="en-US" sz="1400">
                        <a:effectLst/>
                        <a:latin typeface="Calibri" panose="020F0502020204030204" pitchFamily="34" charset="0"/>
                        <a:ea typeface="Calibri"/>
                        <a:cs typeface="Times New Roman"/>
                      </a:endParaRPr>
                    </a:p>
                  </a:txBody>
                  <a:tcPr marL="68580" marR="68580" marT="0" marB="0" anchor="ctr"/>
                </a:tc>
                <a:extLst>
                  <a:ext uri="{0D108BD9-81ED-4DB2-BD59-A6C34878D82A}">
                    <a16:rowId xmlns:a16="http://schemas.microsoft.com/office/drawing/2014/main" val="10007"/>
                  </a:ext>
                </a:extLst>
              </a:tr>
              <a:tr h="0">
                <a:tc>
                  <a:txBody>
                    <a:bodyPr/>
                    <a:lstStyle/>
                    <a:p>
                      <a:pPr marL="342900" marR="0" lvl="0" indent="-342900">
                        <a:lnSpc>
                          <a:spcPct val="115000"/>
                        </a:lnSpc>
                        <a:spcBef>
                          <a:spcPts val="0"/>
                        </a:spcBef>
                        <a:spcAft>
                          <a:spcPts val="0"/>
                        </a:spcAft>
                        <a:buFont typeface="Symbol"/>
                        <a:buChar char=""/>
                      </a:pPr>
                      <a:r>
                        <a:rPr lang="en-US" sz="1400" b="0" dirty="0">
                          <a:effectLst/>
                          <a:latin typeface="Calibri" panose="020F0502020204030204" pitchFamily="34" charset="0"/>
                        </a:rPr>
                        <a:t>Truck improvements</a:t>
                      </a:r>
                      <a:endParaRPr lang="en-US" sz="1400" b="0" dirty="0">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Sections H-N</a:t>
                      </a:r>
                      <a:endParaRPr lang="en-US" sz="1400">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None</a:t>
                      </a:r>
                      <a:endParaRPr lang="en-US" sz="1400">
                        <a:effectLst/>
                        <a:latin typeface="Calibri" panose="020F0502020204030204" pitchFamily="34" charset="0"/>
                        <a:ea typeface="Calibri"/>
                        <a:cs typeface="Times New Roman"/>
                      </a:endParaRPr>
                    </a:p>
                  </a:txBody>
                  <a:tcPr marL="68580" marR="68580" marT="0" marB="0" anchor="ctr"/>
                </a:tc>
                <a:extLst>
                  <a:ext uri="{0D108BD9-81ED-4DB2-BD59-A6C34878D82A}">
                    <a16:rowId xmlns:a16="http://schemas.microsoft.com/office/drawing/2014/main" val="10008"/>
                  </a:ext>
                </a:extLst>
              </a:tr>
              <a:tr h="0">
                <a:tc>
                  <a:txBody>
                    <a:bodyPr/>
                    <a:lstStyle/>
                    <a:p>
                      <a:pPr marL="342900" marR="0" lvl="0" indent="-342900">
                        <a:lnSpc>
                          <a:spcPct val="115000"/>
                        </a:lnSpc>
                        <a:spcBef>
                          <a:spcPts val="0"/>
                        </a:spcBef>
                        <a:spcAft>
                          <a:spcPts val="0"/>
                        </a:spcAft>
                        <a:buFont typeface="Symbol"/>
                        <a:buChar char=""/>
                      </a:pPr>
                      <a:r>
                        <a:rPr lang="en-US" sz="1400" b="0" dirty="0">
                          <a:effectLst/>
                          <a:latin typeface="Calibri" panose="020F0502020204030204" pitchFamily="34" charset="0"/>
                        </a:rPr>
                        <a:t>Transit, bicycle, and pedestrian improvements</a:t>
                      </a:r>
                      <a:endParaRPr lang="en-US" sz="1400" b="0" dirty="0">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Section O</a:t>
                      </a:r>
                      <a:endParaRPr lang="en-US" sz="1400">
                        <a:effectLst/>
                        <a:latin typeface="Calibri" panose="020F0502020204030204"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Calibri" panose="020F0502020204030204" pitchFamily="34" charset="0"/>
                        </a:rPr>
                        <a:t>Case Study 2.6</a:t>
                      </a:r>
                      <a:endParaRPr lang="en-US" sz="1400" dirty="0">
                        <a:effectLst/>
                        <a:latin typeface="Calibri" panose="020F0502020204030204" pitchFamily="34" charset="0"/>
                        <a:ea typeface="Calibri"/>
                        <a:cs typeface="Times New Roman"/>
                      </a:endParaRPr>
                    </a:p>
                  </a:txBody>
                  <a:tcPr marL="68580" marR="68580" marT="0"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862564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954107"/>
          </a:xfrm>
        </p:spPr>
        <p:txBody>
          <a:bodyPr/>
          <a:lstStyle/>
          <a:p>
            <a:r>
              <a:rPr lang="en-US" sz="2800" b="1" dirty="0">
                <a:solidFill>
                  <a:schemeClr val="bg2"/>
                </a:solidFill>
              </a:rPr>
              <a:t>Medium-Level Analysis Tasks Addressed in the Guide</a:t>
            </a:r>
          </a:p>
        </p:txBody>
      </p:sp>
      <p:graphicFrame>
        <p:nvGraphicFramePr>
          <p:cNvPr id="7" name="Table 6"/>
          <p:cNvGraphicFramePr>
            <a:graphicFrameLocks noGrp="1" noChangeAspect="1"/>
          </p:cNvGraphicFramePr>
          <p:nvPr>
            <p:extLst>
              <p:ext uri="{D42A27DB-BD31-4B8C-83A1-F6EECF244321}">
                <p14:modId xmlns:p14="http://schemas.microsoft.com/office/powerpoint/2010/main" val="3867642786"/>
              </p:ext>
            </p:extLst>
          </p:nvPr>
        </p:nvGraphicFramePr>
        <p:xfrm>
          <a:off x="444500" y="1143000"/>
          <a:ext cx="8280400" cy="5152644"/>
        </p:xfrm>
        <a:graphic>
          <a:graphicData uri="http://schemas.openxmlformats.org/drawingml/2006/table">
            <a:tbl>
              <a:tblPr firstRow="1" firstCol="1" bandRow="1">
                <a:tableStyleId>{69012ECD-51FC-41F1-AA8D-1B2483CD663E}</a:tableStyleId>
              </a:tblPr>
              <a:tblGrid>
                <a:gridCol w="5324234">
                  <a:extLst>
                    <a:ext uri="{9D8B030D-6E8A-4147-A177-3AD203B41FA5}">
                      <a16:colId xmlns:a16="http://schemas.microsoft.com/office/drawing/2014/main" val="20000"/>
                    </a:ext>
                  </a:extLst>
                </a:gridCol>
                <a:gridCol w="1252760">
                  <a:extLst>
                    <a:ext uri="{9D8B030D-6E8A-4147-A177-3AD203B41FA5}">
                      <a16:colId xmlns:a16="http://schemas.microsoft.com/office/drawing/2014/main" val="20001"/>
                    </a:ext>
                  </a:extLst>
                </a:gridCol>
                <a:gridCol w="1703406">
                  <a:extLst>
                    <a:ext uri="{9D8B030D-6E8A-4147-A177-3AD203B41FA5}">
                      <a16:colId xmlns:a16="http://schemas.microsoft.com/office/drawing/2014/main" val="20002"/>
                    </a:ext>
                  </a:extLst>
                </a:gridCol>
              </a:tblGrid>
              <a:tr h="0">
                <a:tc>
                  <a:txBody>
                    <a:bodyPr/>
                    <a:lstStyle/>
                    <a:p>
                      <a:pPr marL="0" marR="0">
                        <a:lnSpc>
                          <a:spcPct val="115000"/>
                        </a:lnSpc>
                        <a:spcBef>
                          <a:spcPts val="0"/>
                        </a:spcBef>
                        <a:spcAft>
                          <a:spcPts val="0"/>
                        </a:spcAft>
                      </a:pPr>
                      <a:r>
                        <a:rPr lang="en-US" sz="1400" dirty="0">
                          <a:effectLst/>
                          <a:latin typeface="Calibri" panose="020F0502020204030204" pitchFamily="34" charset="0"/>
                        </a:rPr>
                        <a:t>Project Impact and Alternatives Analysis Task</a:t>
                      </a:r>
                      <a:endParaRPr lang="en-US" sz="1400" dirty="0">
                        <a:effectLst/>
                        <a:latin typeface="Calibri" panose="020F0502020204030204" pitchFamily="34" charset="0"/>
                        <a:ea typeface="Calibri"/>
                        <a:cs typeface="Times New Roman"/>
                      </a:endParaRPr>
                    </a:p>
                  </a:txBody>
                  <a:tcPr marL="36830" marR="36830" marT="0" marB="0" anchor="b"/>
                </a:tc>
                <a:tc>
                  <a:txBody>
                    <a:bodyPr/>
                    <a:lstStyle/>
                    <a:p>
                      <a:pPr marL="0" marR="0" algn="ctr">
                        <a:lnSpc>
                          <a:spcPct val="115000"/>
                        </a:lnSpc>
                        <a:spcBef>
                          <a:spcPts val="0"/>
                        </a:spcBef>
                        <a:spcAft>
                          <a:spcPts val="0"/>
                        </a:spcAft>
                      </a:pPr>
                      <a:r>
                        <a:rPr lang="en-US" sz="1400" dirty="0">
                          <a:effectLst/>
                          <a:latin typeface="Calibri" panose="020F0502020204030204" pitchFamily="34" charset="0"/>
                        </a:rPr>
                        <a:t>Parts 2 and 3 Reference</a:t>
                      </a:r>
                      <a:endParaRPr lang="en-US" sz="1400" dirty="0">
                        <a:effectLst/>
                        <a:latin typeface="Calibri" panose="020F0502020204030204" pitchFamily="34" charset="0"/>
                        <a:ea typeface="Calibri"/>
                        <a:cs typeface="Times New Roman"/>
                      </a:endParaRPr>
                    </a:p>
                  </a:txBody>
                  <a:tcPr marL="36830" marR="36830" marT="0" marB="0"/>
                </a:tc>
                <a:tc>
                  <a:txBody>
                    <a:bodyPr/>
                    <a:lstStyle/>
                    <a:p>
                      <a:pPr marL="0" marR="0" algn="ctr">
                        <a:lnSpc>
                          <a:spcPct val="115000"/>
                        </a:lnSpc>
                        <a:spcBef>
                          <a:spcPts val="0"/>
                        </a:spcBef>
                        <a:spcAft>
                          <a:spcPts val="0"/>
                        </a:spcAft>
                      </a:pPr>
                      <a:r>
                        <a:rPr lang="en-US" sz="1400">
                          <a:effectLst/>
                          <a:latin typeface="Calibri" panose="020F0502020204030204" pitchFamily="34" charset="0"/>
                        </a:rPr>
                        <a:t>Part 4</a:t>
                      </a:r>
                      <a:br>
                        <a:rPr lang="en-US" sz="1400">
                          <a:effectLst/>
                          <a:latin typeface="Calibri" panose="020F0502020204030204" pitchFamily="34" charset="0"/>
                        </a:rPr>
                      </a:br>
                      <a:r>
                        <a:rPr lang="en-US" sz="1400">
                          <a:effectLst/>
                          <a:latin typeface="Calibri" panose="020F0502020204030204" pitchFamily="34" charset="0"/>
                        </a:rPr>
                        <a:t>Case Studies</a:t>
                      </a:r>
                      <a:endParaRPr lang="en-US" sz="1400">
                        <a:effectLst/>
                        <a:latin typeface="Calibri" panose="020F0502020204030204" pitchFamily="34" charset="0"/>
                        <a:ea typeface="Calibri"/>
                        <a:cs typeface="Times New Roman"/>
                      </a:endParaRPr>
                    </a:p>
                  </a:txBody>
                  <a:tcPr marL="36830" marR="36830" marT="0" marB="0"/>
                </a:tc>
                <a:extLst>
                  <a:ext uri="{0D108BD9-81ED-4DB2-BD59-A6C34878D82A}">
                    <a16:rowId xmlns:a16="http://schemas.microsoft.com/office/drawing/2014/main" val="10000"/>
                  </a:ext>
                </a:extLst>
              </a:tr>
              <a:tr h="0">
                <a:tc>
                  <a:txBody>
                    <a:bodyPr/>
                    <a:lstStyle/>
                    <a:p>
                      <a:pPr marL="0" marR="0">
                        <a:lnSpc>
                          <a:spcPct val="115000"/>
                        </a:lnSpc>
                        <a:spcBef>
                          <a:spcPts val="0"/>
                        </a:spcBef>
                        <a:spcAft>
                          <a:spcPts val="0"/>
                        </a:spcAft>
                      </a:pPr>
                      <a:r>
                        <a:rPr lang="en-US" sz="1400">
                          <a:effectLst/>
                          <a:latin typeface="Calibri" panose="020F0502020204030204" pitchFamily="34" charset="0"/>
                        </a:rPr>
                        <a:t>Input to travel demand models (if used)</a:t>
                      </a:r>
                      <a:endParaRPr lang="en-US" sz="1400">
                        <a:effectLst/>
                        <a:latin typeface="Calibri" panose="020F0502020204030204" pitchFamily="34" charset="0"/>
                        <a:ea typeface="Calibri"/>
                        <a:cs typeface="Times New Roman"/>
                      </a:endParaRPr>
                    </a:p>
                  </a:txBody>
                  <a:tcPr marL="36830" marR="3683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 </a:t>
                      </a:r>
                      <a:endParaRPr lang="en-US" sz="1400">
                        <a:effectLst/>
                        <a:latin typeface="Calibri" panose="020F0502020204030204" pitchFamily="34" charset="0"/>
                        <a:ea typeface="Calibri"/>
                        <a:cs typeface="Times New Roman"/>
                      </a:endParaRPr>
                    </a:p>
                  </a:txBody>
                  <a:tcPr marL="36830" marR="36830" marT="0" marB="0"/>
                </a:tc>
                <a:tc>
                  <a:txBody>
                    <a:bodyPr/>
                    <a:lstStyle/>
                    <a:p>
                      <a:pPr marL="0" marR="0" algn="ctr">
                        <a:lnSpc>
                          <a:spcPct val="115000"/>
                        </a:lnSpc>
                        <a:spcBef>
                          <a:spcPts val="0"/>
                        </a:spcBef>
                        <a:spcAft>
                          <a:spcPts val="0"/>
                        </a:spcAft>
                      </a:pPr>
                      <a:r>
                        <a:rPr lang="en-US" sz="1400">
                          <a:effectLst/>
                          <a:latin typeface="Calibri" panose="020F0502020204030204" pitchFamily="34" charset="0"/>
                        </a:rPr>
                        <a:t> </a:t>
                      </a:r>
                      <a:endParaRPr lang="en-US" sz="1400">
                        <a:effectLst/>
                        <a:latin typeface="Calibri" panose="020F0502020204030204" pitchFamily="34" charset="0"/>
                        <a:ea typeface="Calibri"/>
                        <a:cs typeface="Times New Roman"/>
                      </a:endParaRPr>
                    </a:p>
                  </a:txBody>
                  <a:tcPr marL="36830" marR="36830" marT="0" marB="0"/>
                </a:tc>
                <a:extLst>
                  <a:ext uri="{0D108BD9-81ED-4DB2-BD59-A6C34878D82A}">
                    <a16:rowId xmlns:a16="http://schemas.microsoft.com/office/drawing/2014/main" val="10001"/>
                  </a:ext>
                </a:extLst>
              </a:tr>
              <a:tr h="0">
                <a:tc>
                  <a:txBody>
                    <a:bodyPr/>
                    <a:lstStyle/>
                    <a:p>
                      <a:pPr marL="342900" marR="0" lvl="0" indent="-342900">
                        <a:lnSpc>
                          <a:spcPct val="115000"/>
                        </a:lnSpc>
                        <a:spcBef>
                          <a:spcPts val="0"/>
                        </a:spcBef>
                        <a:spcAft>
                          <a:spcPts val="0"/>
                        </a:spcAft>
                        <a:buFont typeface="Symbol"/>
                        <a:buChar char=""/>
                      </a:pPr>
                      <a:r>
                        <a:rPr lang="en-US" sz="1400" b="0" dirty="0">
                          <a:effectLst/>
                          <a:latin typeface="Calibri" panose="020F0502020204030204" pitchFamily="34" charset="0"/>
                        </a:rPr>
                        <a:t>Estimate highway capacities and free-flow speeds</a:t>
                      </a:r>
                      <a:endParaRPr lang="en-US" sz="1400" b="0" dirty="0">
                        <a:effectLst/>
                        <a:latin typeface="Calibri" panose="020F0502020204030204" pitchFamily="34" charset="0"/>
                        <a:ea typeface="Calibri"/>
                        <a:cs typeface="Times New Roman"/>
                      </a:endParaRPr>
                    </a:p>
                  </a:txBody>
                  <a:tcPr marL="36830" marR="3683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Section R</a:t>
                      </a:r>
                      <a:endParaRPr lang="en-US" sz="1400">
                        <a:effectLst/>
                        <a:latin typeface="Calibri" panose="020F0502020204030204" pitchFamily="34" charset="0"/>
                        <a:ea typeface="Calibri"/>
                        <a:cs typeface="Times New Roman"/>
                      </a:endParaRPr>
                    </a:p>
                  </a:txBody>
                  <a:tcPr marL="36830" marR="3683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Case Study 3.1</a:t>
                      </a:r>
                      <a:endParaRPr lang="en-US" sz="1400">
                        <a:effectLst/>
                        <a:latin typeface="Calibri" panose="020F0502020204030204" pitchFamily="34" charset="0"/>
                        <a:ea typeface="Calibri"/>
                        <a:cs typeface="Times New Roman"/>
                      </a:endParaRPr>
                    </a:p>
                  </a:txBody>
                  <a:tcPr marL="36830" marR="36830" marT="0" marB="0" anchor="ctr"/>
                </a:tc>
                <a:extLst>
                  <a:ext uri="{0D108BD9-81ED-4DB2-BD59-A6C34878D82A}">
                    <a16:rowId xmlns:a16="http://schemas.microsoft.com/office/drawing/2014/main" val="10002"/>
                  </a:ext>
                </a:extLst>
              </a:tr>
              <a:tr h="0">
                <a:tc>
                  <a:txBody>
                    <a:bodyPr/>
                    <a:lstStyle/>
                    <a:p>
                      <a:pPr marL="0" marR="0">
                        <a:lnSpc>
                          <a:spcPct val="115000"/>
                        </a:lnSpc>
                        <a:spcBef>
                          <a:spcPts val="0"/>
                        </a:spcBef>
                        <a:spcAft>
                          <a:spcPts val="0"/>
                        </a:spcAft>
                      </a:pPr>
                      <a:r>
                        <a:rPr lang="en-US" sz="1400" dirty="0">
                          <a:effectLst/>
                          <a:latin typeface="Calibri" panose="020F0502020204030204" pitchFamily="34" charset="0"/>
                        </a:rPr>
                        <a:t>Traffic assignment module within travel demand model (if used)</a:t>
                      </a:r>
                      <a:endParaRPr lang="en-US" sz="1400" dirty="0">
                        <a:effectLst/>
                        <a:latin typeface="Calibri" panose="020F0502020204030204" pitchFamily="34" charset="0"/>
                        <a:ea typeface="Calibri"/>
                        <a:cs typeface="Times New Roman"/>
                      </a:endParaRPr>
                    </a:p>
                  </a:txBody>
                  <a:tcPr marL="36830" marR="3683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 </a:t>
                      </a:r>
                      <a:endParaRPr lang="en-US" sz="1400">
                        <a:effectLst/>
                        <a:latin typeface="Calibri" panose="020F0502020204030204" pitchFamily="34" charset="0"/>
                        <a:ea typeface="Calibri"/>
                        <a:cs typeface="Times New Roman"/>
                      </a:endParaRPr>
                    </a:p>
                  </a:txBody>
                  <a:tcPr marL="36830" marR="36830" marT="0" marB="0"/>
                </a:tc>
                <a:tc>
                  <a:txBody>
                    <a:bodyPr/>
                    <a:lstStyle/>
                    <a:p>
                      <a:pPr marL="0" marR="0" algn="ctr">
                        <a:lnSpc>
                          <a:spcPct val="115000"/>
                        </a:lnSpc>
                        <a:spcBef>
                          <a:spcPts val="0"/>
                        </a:spcBef>
                        <a:spcAft>
                          <a:spcPts val="0"/>
                        </a:spcAft>
                      </a:pPr>
                      <a:r>
                        <a:rPr lang="en-US" sz="1400">
                          <a:effectLst/>
                          <a:latin typeface="Calibri" panose="020F0502020204030204" pitchFamily="34" charset="0"/>
                        </a:rPr>
                        <a:t> </a:t>
                      </a:r>
                      <a:endParaRPr lang="en-US" sz="1400">
                        <a:effectLst/>
                        <a:latin typeface="Calibri" panose="020F0502020204030204" pitchFamily="34" charset="0"/>
                        <a:ea typeface="Calibri"/>
                        <a:cs typeface="Times New Roman"/>
                      </a:endParaRPr>
                    </a:p>
                  </a:txBody>
                  <a:tcPr marL="36830" marR="36830" marT="0" marB="0"/>
                </a:tc>
                <a:extLst>
                  <a:ext uri="{0D108BD9-81ED-4DB2-BD59-A6C34878D82A}">
                    <a16:rowId xmlns:a16="http://schemas.microsoft.com/office/drawing/2014/main" val="10003"/>
                  </a:ext>
                </a:extLst>
              </a:tr>
              <a:tr h="0">
                <a:tc>
                  <a:txBody>
                    <a:bodyPr/>
                    <a:lstStyle/>
                    <a:p>
                      <a:pPr marL="342900" marR="0" lvl="0" indent="-342900">
                        <a:lnSpc>
                          <a:spcPct val="115000"/>
                        </a:lnSpc>
                        <a:spcBef>
                          <a:spcPts val="0"/>
                        </a:spcBef>
                        <a:spcAft>
                          <a:spcPts val="0"/>
                        </a:spcAft>
                        <a:buFont typeface="Symbol"/>
                        <a:buChar char=""/>
                      </a:pPr>
                      <a:r>
                        <a:rPr lang="en-US" sz="1400" b="0" dirty="0">
                          <a:effectLst/>
                          <a:latin typeface="Calibri" panose="020F0502020204030204" pitchFamily="34" charset="0"/>
                        </a:rPr>
                        <a:t>Apply volume–delay functions for estimating congested speeds</a:t>
                      </a:r>
                      <a:endParaRPr lang="en-US" sz="1400" b="0" dirty="0">
                        <a:effectLst/>
                        <a:latin typeface="Calibri" panose="020F0502020204030204" pitchFamily="34" charset="0"/>
                        <a:ea typeface="Calibri"/>
                        <a:cs typeface="Times New Roman"/>
                      </a:endParaRPr>
                    </a:p>
                  </a:txBody>
                  <a:tcPr marL="36830" marR="3683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Section R</a:t>
                      </a:r>
                      <a:endParaRPr lang="en-US" sz="1400">
                        <a:effectLst/>
                        <a:latin typeface="Calibri" panose="020F0502020204030204" pitchFamily="34" charset="0"/>
                        <a:ea typeface="Calibri"/>
                        <a:cs typeface="Times New Roman"/>
                      </a:endParaRPr>
                    </a:p>
                  </a:txBody>
                  <a:tcPr marL="36830" marR="3683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Case Study 3.2</a:t>
                      </a:r>
                      <a:endParaRPr lang="en-US" sz="1400">
                        <a:effectLst/>
                        <a:latin typeface="Calibri" panose="020F0502020204030204" pitchFamily="34" charset="0"/>
                        <a:ea typeface="Calibri"/>
                        <a:cs typeface="Times New Roman"/>
                      </a:endParaRPr>
                    </a:p>
                  </a:txBody>
                  <a:tcPr marL="36830" marR="36830" marT="0" marB="0" anchor="ctr"/>
                </a:tc>
                <a:extLst>
                  <a:ext uri="{0D108BD9-81ED-4DB2-BD59-A6C34878D82A}">
                    <a16:rowId xmlns:a16="http://schemas.microsoft.com/office/drawing/2014/main" val="10004"/>
                  </a:ext>
                </a:extLst>
              </a:tr>
              <a:tr h="0">
                <a:tc>
                  <a:txBody>
                    <a:bodyPr/>
                    <a:lstStyle/>
                    <a:p>
                      <a:pPr marL="0" marR="0">
                        <a:lnSpc>
                          <a:spcPct val="115000"/>
                        </a:lnSpc>
                        <a:spcBef>
                          <a:spcPts val="0"/>
                        </a:spcBef>
                        <a:spcAft>
                          <a:spcPts val="0"/>
                        </a:spcAft>
                      </a:pPr>
                      <a:r>
                        <a:rPr lang="en-US" sz="1400" dirty="0">
                          <a:effectLst/>
                          <a:latin typeface="Calibri" panose="020F0502020204030204" pitchFamily="34" charset="0"/>
                        </a:rPr>
                        <a:t>Input to microsimulation model (if used)</a:t>
                      </a:r>
                      <a:endParaRPr lang="en-US" sz="1400" dirty="0">
                        <a:effectLst/>
                        <a:latin typeface="Calibri" panose="020F0502020204030204" pitchFamily="34" charset="0"/>
                        <a:ea typeface="Calibri"/>
                        <a:cs typeface="Times New Roman"/>
                      </a:endParaRPr>
                    </a:p>
                  </a:txBody>
                  <a:tcPr marL="36830" marR="3683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 </a:t>
                      </a:r>
                      <a:endParaRPr lang="en-US" sz="1400">
                        <a:effectLst/>
                        <a:latin typeface="Calibri" panose="020F0502020204030204" pitchFamily="34" charset="0"/>
                        <a:ea typeface="Calibri"/>
                        <a:cs typeface="Times New Roman"/>
                      </a:endParaRPr>
                    </a:p>
                  </a:txBody>
                  <a:tcPr marL="36830" marR="36830" marT="0" marB="0"/>
                </a:tc>
                <a:tc>
                  <a:txBody>
                    <a:bodyPr/>
                    <a:lstStyle/>
                    <a:p>
                      <a:pPr marL="0" marR="0" algn="ctr">
                        <a:lnSpc>
                          <a:spcPct val="115000"/>
                        </a:lnSpc>
                        <a:spcBef>
                          <a:spcPts val="0"/>
                        </a:spcBef>
                        <a:spcAft>
                          <a:spcPts val="0"/>
                        </a:spcAft>
                      </a:pPr>
                      <a:r>
                        <a:rPr lang="en-US" sz="1400" dirty="0">
                          <a:effectLst/>
                          <a:latin typeface="Calibri" panose="020F0502020204030204" pitchFamily="34" charset="0"/>
                        </a:rPr>
                        <a:t> </a:t>
                      </a:r>
                      <a:endParaRPr lang="en-US" sz="1400" dirty="0">
                        <a:effectLst/>
                        <a:latin typeface="Calibri" panose="020F0502020204030204" pitchFamily="34" charset="0"/>
                        <a:ea typeface="Calibri"/>
                        <a:cs typeface="Times New Roman"/>
                      </a:endParaRPr>
                    </a:p>
                  </a:txBody>
                  <a:tcPr marL="36830" marR="36830" marT="0" marB="0"/>
                </a:tc>
                <a:extLst>
                  <a:ext uri="{0D108BD9-81ED-4DB2-BD59-A6C34878D82A}">
                    <a16:rowId xmlns:a16="http://schemas.microsoft.com/office/drawing/2014/main" val="10005"/>
                  </a:ext>
                </a:extLst>
              </a:tr>
              <a:tr h="0">
                <a:tc>
                  <a:txBody>
                    <a:bodyPr/>
                    <a:lstStyle/>
                    <a:p>
                      <a:pPr marL="342900" marR="0" lvl="0" indent="-342900">
                        <a:lnSpc>
                          <a:spcPct val="115000"/>
                        </a:lnSpc>
                        <a:spcBef>
                          <a:spcPts val="0"/>
                        </a:spcBef>
                        <a:spcAft>
                          <a:spcPts val="0"/>
                        </a:spcAft>
                        <a:buFont typeface="Symbol"/>
                        <a:buChar char=""/>
                      </a:pPr>
                      <a:r>
                        <a:rPr lang="en-US" sz="1400" b="0" dirty="0">
                          <a:effectLst/>
                          <a:latin typeface="Calibri" panose="020F0502020204030204" pitchFamily="34" charset="0"/>
                        </a:rPr>
                        <a:t>Estimate free-flow speeds</a:t>
                      </a:r>
                      <a:endParaRPr lang="en-US" sz="1400" b="0" dirty="0">
                        <a:effectLst/>
                        <a:latin typeface="Calibri" panose="020F0502020204030204" pitchFamily="34" charset="0"/>
                        <a:ea typeface="Calibri"/>
                        <a:cs typeface="Times New Roman"/>
                      </a:endParaRPr>
                    </a:p>
                  </a:txBody>
                  <a:tcPr marL="36830" marR="3683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Sections H-N</a:t>
                      </a:r>
                      <a:endParaRPr lang="en-US" sz="1400">
                        <a:effectLst/>
                        <a:latin typeface="Calibri" panose="020F0502020204030204" pitchFamily="34" charset="0"/>
                        <a:ea typeface="Calibri"/>
                        <a:cs typeface="Times New Roman"/>
                      </a:endParaRPr>
                    </a:p>
                  </a:txBody>
                  <a:tcPr marL="36830" marR="3683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None</a:t>
                      </a:r>
                      <a:endParaRPr lang="en-US" sz="1400">
                        <a:effectLst/>
                        <a:latin typeface="Calibri" panose="020F0502020204030204" pitchFamily="34" charset="0"/>
                        <a:ea typeface="Calibri"/>
                        <a:cs typeface="Times New Roman"/>
                      </a:endParaRPr>
                    </a:p>
                  </a:txBody>
                  <a:tcPr marL="36830" marR="36830" marT="0" marB="0" anchor="ctr"/>
                </a:tc>
                <a:extLst>
                  <a:ext uri="{0D108BD9-81ED-4DB2-BD59-A6C34878D82A}">
                    <a16:rowId xmlns:a16="http://schemas.microsoft.com/office/drawing/2014/main" val="10006"/>
                  </a:ext>
                </a:extLst>
              </a:tr>
              <a:tr h="0">
                <a:tc>
                  <a:txBody>
                    <a:bodyPr/>
                    <a:lstStyle/>
                    <a:p>
                      <a:pPr marL="0" marR="0">
                        <a:lnSpc>
                          <a:spcPct val="115000"/>
                        </a:lnSpc>
                        <a:spcBef>
                          <a:spcPts val="0"/>
                        </a:spcBef>
                        <a:spcAft>
                          <a:spcPts val="0"/>
                        </a:spcAft>
                      </a:pPr>
                      <a:r>
                        <a:rPr lang="en-US" sz="1400">
                          <a:effectLst/>
                          <a:latin typeface="Calibri" panose="020F0502020204030204" pitchFamily="34" charset="0"/>
                        </a:rPr>
                        <a:t>Microsimulation model validation and error checking (if used)</a:t>
                      </a:r>
                      <a:endParaRPr lang="en-US" sz="1400">
                        <a:effectLst/>
                        <a:latin typeface="Calibri" panose="020F0502020204030204" pitchFamily="34" charset="0"/>
                        <a:ea typeface="Calibri"/>
                        <a:cs typeface="Times New Roman"/>
                      </a:endParaRPr>
                    </a:p>
                  </a:txBody>
                  <a:tcPr marL="36830" marR="3683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 </a:t>
                      </a:r>
                      <a:endParaRPr lang="en-US" sz="1400">
                        <a:effectLst/>
                        <a:latin typeface="Calibri" panose="020F0502020204030204" pitchFamily="34" charset="0"/>
                        <a:ea typeface="Calibri"/>
                        <a:cs typeface="Times New Roman"/>
                      </a:endParaRPr>
                    </a:p>
                  </a:txBody>
                  <a:tcPr marL="36830" marR="3683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 </a:t>
                      </a:r>
                      <a:endParaRPr lang="en-US" sz="1400">
                        <a:effectLst/>
                        <a:latin typeface="Calibri" panose="020F0502020204030204" pitchFamily="34" charset="0"/>
                        <a:ea typeface="Calibri"/>
                        <a:cs typeface="Times New Roman"/>
                      </a:endParaRPr>
                    </a:p>
                  </a:txBody>
                  <a:tcPr marL="36830" marR="36830" marT="0" marB="0" anchor="ctr"/>
                </a:tc>
                <a:extLst>
                  <a:ext uri="{0D108BD9-81ED-4DB2-BD59-A6C34878D82A}">
                    <a16:rowId xmlns:a16="http://schemas.microsoft.com/office/drawing/2014/main" val="10007"/>
                  </a:ext>
                </a:extLst>
              </a:tr>
              <a:tr h="0">
                <a:tc>
                  <a:txBody>
                    <a:bodyPr/>
                    <a:lstStyle/>
                    <a:p>
                      <a:pPr marL="342900" marR="0" lvl="0" indent="-342900">
                        <a:lnSpc>
                          <a:spcPct val="115000"/>
                        </a:lnSpc>
                        <a:spcBef>
                          <a:spcPts val="0"/>
                        </a:spcBef>
                        <a:spcAft>
                          <a:spcPts val="0"/>
                        </a:spcAft>
                        <a:buFont typeface="Symbol"/>
                        <a:buChar char=""/>
                      </a:pPr>
                      <a:r>
                        <a:rPr lang="en-US" sz="1400" b="0" spc="-10" dirty="0">
                          <a:effectLst/>
                          <a:latin typeface="Calibri" panose="020F0502020204030204" pitchFamily="34" charset="0"/>
                        </a:rPr>
                        <a:t>Estimate capacity for error checking simulated bottlenecks</a:t>
                      </a:r>
                      <a:endParaRPr lang="en-US" sz="1400" b="0" dirty="0">
                        <a:effectLst/>
                        <a:latin typeface="Calibri" panose="020F0502020204030204" pitchFamily="34" charset="0"/>
                        <a:ea typeface="Calibri"/>
                        <a:cs typeface="Times New Roman"/>
                      </a:endParaRPr>
                    </a:p>
                  </a:txBody>
                  <a:tcPr marL="36830" marR="3683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Sections H-N</a:t>
                      </a:r>
                      <a:endParaRPr lang="en-US" sz="1400">
                        <a:effectLst/>
                        <a:latin typeface="Calibri" panose="020F0502020204030204" pitchFamily="34" charset="0"/>
                        <a:ea typeface="Calibri"/>
                        <a:cs typeface="Times New Roman"/>
                      </a:endParaRPr>
                    </a:p>
                  </a:txBody>
                  <a:tcPr marL="36830" marR="36830" marT="0" marB="0" anchor="ctr"/>
                </a:tc>
                <a:tc>
                  <a:txBody>
                    <a:bodyPr/>
                    <a:lstStyle/>
                    <a:p>
                      <a:pPr marL="0" marR="0" algn="ctr">
                        <a:lnSpc>
                          <a:spcPct val="115000"/>
                        </a:lnSpc>
                        <a:spcBef>
                          <a:spcPts val="0"/>
                        </a:spcBef>
                        <a:spcAft>
                          <a:spcPts val="0"/>
                        </a:spcAft>
                      </a:pPr>
                      <a:r>
                        <a:rPr lang="en-US" sz="1400" dirty="0">
                          <a:effectLst/>
                          <a:latin typeface="Calibri" panose="020F0502020204030204" pitchFamily="34" charset="0"/>
                        </a:rPr>
                        <a:t>None</a:t>
                      </a:r>
                      <a:endParaRPr lang="en-US" sz="1400" dirty="0">
                        <a:effectLst/>
                        <a:latin typeface="Calibri" panose="020F0502020204030204" pitchFamily="34" charset="0"/>
                        <a:ea typeface="Calibri"/>
                        <a:cs typeface="Times New Roman"/>
                      </a:endParaRPr>
                    </a:p>
                  </a:txBody>
                  <a:tcPr marL="36830" marR="36830" marT="0" marB="0" anchor="ctr"/>
                </a:tc>
                <a:extLst>
                  <a:ext uri="{0D108BD9-81ED-4DB2-BD59-A6C34878D82A}">
                    <a16:rowId xmlns:a16="http://schemas.microsoft.com/office/drawing/2014/main" val="10008"/>
                  </a:ext>
                </a:extLst>
              </a:tr>
              <a:tr h="0">
                <a:tc>
                  <a:txBody>
                    <a:bodyPr/>
                    <a:lstStyle/>
                    <a:p>
                      <a:pPr marL="0" marR="0">
                        <a:lnSpc>
                          <a:spcPct val="115000"/>
                        </a:lnSpc>
                        <a:spcBef>
                          <a:spcPts val="0"/>
                        </a:spcBef>
                        <a:spcAft>
                          <a:spcPts val="0"/>
                        </a:spcAft>
                      </a:pPr>
                      <a:r>
                        <a:rPr lang="en-US" sz="1400" dirty="0">
                          <a:effectLst/>
                          <a:latin typeface="Calibri" panose="020F0502020204030204" pitchFamily="34" charset="0"/>
                        </a:rPr>
                        <a:t>Project impact and alternatives analyses</a:t>
                      </a:r>
                      <a:endParaRPr lang="en-US" sz="1400" dirty="0">
                        <a:effectLst/>
                        <a:latin typeface="Calibri" panose="020F0502020204030204" pitchFamily="34" charset="0"/>
                        <a:ea typeface="Calibri"/>
                        <a:cs typeface="Times New Roman"/>
                      </a:endParaRPr>
                    </a:p>
                  </a:txBody>
                  <a:tcPr marL="36830" marR="3683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 </a:t>
                      </a:r>
                      <a:endParaRPr lang="en-US" sz="1400">
                        <a:effectLst/>
                        <a:latin typeface="Calibri" panose="020F0502020204030204" pitchFamily="34" charset="0"/>
                        <a:ea typeface="Calibri"/>
                        <a:cs typeface="Times New Roman"/>
                      </a:endParaRPr>
                    </a:p>
                  </a:txBody>
                  <a:tcPr marL="36830" marR="3683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 </a:t>
                      </a:r>
                      <a:endParaRPr lang="en-US" sz="1400">
                        <a:effectLst/>
                        <a:latin typeface="Calibri" panose="020F0502020204030204" pitchFamily="34" charset="0"/>
                        <a:ea typeface="Calibri"/>
                        <a:cs typeface="Times New Roman"/>
                      </a:endParaRPr>
                    </a:p>
                  </a:txBody>
                  <a:tcPr marL="36830" marR="36830" marT="0" marB="0" anchor="ctr"/>
                </a:tc>
                <a:extLst>
                  <a:ext uri="{0D108BD9-81ED-4DB2-BD59-A6C34878D82A}">
                    <a16:rowId xmlns:a16="http://schemas.microsoft.com/office/drawing/2014/main" val="10009"/>
                  </a:ext>
                </a:extLst>
              </a:tr>
              <a:tr h="0">
                <a:tc>
                  <a:txBody>
                    <a:bodyPr/>
                    <a:lstStyle/>
                    <a:p>
                      <a:pPr marL="342900" marR="0" lvl="0" indent="-342900">
                        <a:lnSpc>
                          <a:spcPct val="115000"/>
                        </a:lnSpc>
                        <a:spcBef>
                          <a:spcPts val="0"/>
                        </a:spcBef>
                        <a:spcAft>
                          <a:spcPts val="0"/>
                        </a:spcAft>
                        <a:buFont typeface="Symbol"/>
                        <a:buChar char=""/>
                      </a:pPr>
                      <a:r>
                        <a:rPr lang="en-US" sz="1400" b="0" spc="-10" dirty="0">
                          <a:effectLst/>
                          <a:latin typeface="Calibri" panose="020F0502020204030204" pitchFamily="34" charset="0"/>
                        </a:rPr>
                        <a:t>Estimate segment speeds for air quality and noise analyses</a:t>
                      </a:r>
                      <a:endParaRPr lang="en-US" sz="1400" b="0" dirty="0">
                        <a:effectLst/>
                        <a:latin typeface="Calibri" panose="020F0502020204030204" pitchFamily="34" charset="0"/>
                        <a:ea typeface="Calibri"/>
                        <a:cs typeface="Times New Roman"/>
                      </a:endParaRPr>
                    </a:p>
                  </a:txBody>
                  <a:tcPr marL="36830" marR="3683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Sections H-N</a:t>
                      </a:r>
                      <a:endParaRPr lang="en-US" sz="1400">
                        <a:effectLst/>
                        <a:latin typeface="Calibri" panose="020F0502020204030204" pitchFamily="34" charset="0"/>
                        <a:ea typeface="Calibri"/>
                        <a:cs typeface="Times New Roman"/>
                      </a:endParaRPr>
                    </a:p>
                  </a:txBody>
                  <a:tcPr marL="36830" marR="3683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Case Studies 1.3, 2.4</a:t>
                      </a:r>
                      <a:endParaRPr lang="en-US" sz="1400">
                        <a:effectLst/>
                        <a:latin typeface="Calibri" panose="020F0502020204030204" pitchFamily="34" charset="0"/>
                        <a:ea typeface="Calibri"/>
                        <a:cs typeface="Times New Roman"/>
                      </a:endParaRPr>
                    </a:p>
                  </a:txBody>
                  <a:tcPr marL="36830" marR="36830" marT="0" marB="0" anchor="ctr"/>
                </a:tc>
                <a:extLst>
                  <a:ext uri="{0D108BD9-81ED-4DB2-BD59-A6C34878D82A}">
                    <a16:rowId xmlns:a16="http://schemas.microsoft.com/office/drawing/2014/main" val="10010"/>
                  </a:ext>
                </a:extLst>
              </a:tr>
              <a:tr h="0">
                <a:tc>
                  <a:txBody>
                    <a:bodyPr/>
                    <a:lstStyle/>
                    <a:p>
                      <a:pPr marL="342900" marR="0" lvl="0" indent="-342900">
                        <a:lnSpc>
                          <a:spcPct val="115000"/>
                        </a:lnSpc>
                        <a:spcBef>
                          <a:spcPts val="0"/>
                        </a:spcBef>
                        <a:spcAft>
                          <a:spcPts val="0"/>
                        </a:spcAft>
                        <a:buFont typeface="Symbol"/>
                        <a:buChar char=""/>
                      </a:pPr>
                      <a:r>
                        <a:rPr lang="en-US" sz="1400" b="0" dirty="0">
                          <a:effectLst/>
                          <a:latin typeface="Calibri" panose="020F0502020204030204" pitchFamily="34" charset="0"/>
                        </a:rPr>
                        <a:t>Estimate auto intersection utilization (v/c ratios)</a:t>
                      </a:r>
                      <a:endParaRPr lang="en-US" sz="1400" b="0" dirty="0">
                        <a:effectLst/>
                        <a:latin typeface="Calibri" panose="020F0502020204030204" pitchFamily="34" charset="0"/>
                        <a:ea typeface="Calibri"/>
                        <a:cs typeface="Times New Roman"/>
                      </a:endParaRPr>
                    </a:p>
                  </a:txBody>
                  <a:tcPr marL="36830" marR="3683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Sections H-N</a:t>
                      </a:r>
                      <a:endParaRPr lang="en-US" sz="1400">
                        <a:effectLst/>
                        <a:latin typeface="Calibri" panose="020F0502020204030204" pitchFamily="34" charset="0"/>
                        <a:ea typeface="Calibri"/>
                        <a:cs typeface="Times New Roman"/>
                      </a:endParaRPr>
                    </a:p>
                  </a:txBody>
                  <a:tcPr marL="36830" marR="3683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Case Studies 2.2, 2.3</a:t>
                      </a:r>
                      <a:endParaRPr lang="en-US" sz="1400">
                        <a:effectLst/>
                        <a:latin typeface="Calibri" panose="020F0502020204030204" pitchFamily="34" charset="0"/>
                        <a:ea typeface="Calibri"/>
                        <a:cs typeface="Times New Roman"/>
                      </a:endParaRPr>
                    </a:p>
                  </a:txBody>
                  <a:tcPr marL="36830" marR="36830" marT="0" marB="0" anchor="ctr"/>
                </a:tc>
                <a:extLst>
                  <a:ext uri="{0D108BD9-81ED-4DB2-BD59-A6C34878D82A}">
                    <a16:rowId xmlns:a16="http://schemas.microsoft.com/office/drawing/2014/main" val="10011"/>
                  </a:ext>
                </a:extLst>
              </a:tr>
              <a:tr h="0">
                <a:tc>
                  <a:txBody>
                    <a:bodyPr/>
                    <a:lstStyle/>
                    <a:p>
                      <a:pPr marL="342900" marR="0" lvl="0" indent="-342900">
                        <a:lnSpc>
                          <a:spcPct val="115000"/>
                        </a:lnSpc>
                        <a:spcBef>
                          <a:spcPts val="0"/>
                        </a:spcBef>
                        <a:spcAft>
                          <a:spcPts val="0"/>
                        </a:spcAft>
                        <a:buFont typeface="Symbol"/>
                        <a:buChar char=""/>
                      </a:pPr>
                      <a:r>
                        <a:rPr lang="en-US" sz="1400" b="0" dirty="0">
                          <a:effectLst/>
                          <a:latin typeface="Calibri" panose="020F0502020204030204" pitchFamily="34" charset="0"/>
                        </a:rPr>
                        <a:t>Estimate delay</a:t>
                      </a:r>
                      <a:endParaRPr lang="en-US" sz="1400" b="0" dirty="0">
                        <a:effectLst/>
                        <a:latin typeface="Calibri" panose="020F0502020204030204" pitchFamily="34" charset="0"/>
                        <a:ea typeface="Calibri"/>
                        <a:cs typeface="Times New Roman"/>
                      </a:endParaRPr>
                    </a:p>
                  </a:txBody>
                  <a:tcPr marL="36830" marR="3683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Sections H-N</a:t>
                      </a:r>
                      <a:endParaRPr lang="en-US" sz="1400">
                        <a:effectLst/>
                        <a:latin typeface="Calibri" panose="020F0502020204030204" pitchFamily="34" charset="0"/>
                        <a:ea typeface="Calibri"/>
                        <a:cs typeface="Times New Roman"/>
                      </a:endParaRPr>
                    </a:p>
                  </a:txBody>
                  <a:tcPr marL="36830" marR="3683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Case Study 2.4</a:t>
                      </a:r>
                      <a:endParaRPr lang="en-US" sz="1400">
                        <a:effectLst/>
                        <a:latin typeface="Calibri" panose="020F0502020204030204" pitchFamily="34" charset="0"/>
                        <a:ea typeface="Calibri"/>
                        <a:cs typeface="Times New Roman"/>
                      </a:endParaRPr>
                    </a:p>
                  </a:txBody>
                  <a:tcPr marL="36830" marR="36830" marT="0" marB="0" anchor="ctr"/>
                </a:tc>
                <a:extLst>
                  <a:ext uri="{0D108BD9-81ED-4DB2-BD59-A6C34878D82A}">
                    <a16:rowId xmlns:a16="http://schemas.microsoft.com/office/drawing/2014/main" val="10012"/>
                  </a:ext>
                </a:extLst>
              </a:tr>
              <a:tr h="0">
                <a:tc>
                  <a:txBody>
                    <a:bodyPr/>
                    <a:lstStyle/>
                    <a:p>
                      <a:pPr marL="342900" marR="0" lvl="0" indent="-342900">
                        <a:lnSpc>
                          <a:spcPct val="115000"/>
                        </a:lnSpc>
                        <a:spcBef>
                          <a:spcPts val="0"/>
                        </a:spcBef>
                        <a:spcAft>
                          <a:spcPts val="0"/>
                        </a:spcAft>
                        <a:buFont typeface="Symbol"/>
                        <a:buChar char=""/>
                      </a:pPr>
                      <a:r>
                        <a:rPr lang="en-US" sz="1400" b="0" dirty="0">
                          <a:effectLst/>
                          <a:latin typeface="Calibri" panose="020F0502020204030204" pitchFamily="34" charset="0"/>
                        </a:rPr>
                        <a:t>Estimate queuing</a:t>
                      </a:r>
                      <a:endParaRPr lang="en-US" sz="1400" b="0" dirty="0">
                        <a:effectLst/>
                        <a:latin typeface="Calibri" panose="020F0502020204030204" pitchFamily="34" charset="0"/>
                        <a:ea typeface="Calibri"/>
                        <a:cs typeface="Times New Roman"/>
                      </a:endParaRPr>
                    </a:p>
                  </a:txBody>
                  <a:tcPr marL="36830" marR="3683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Sections H-N</a:t>
                      </a:r>
                      <a:endParaRPr lang="en-US" sz="1400">
                        <a:effectLst/>
                        <a:latin typeface="Calibri" panose="020F0502020204030204" pitchFamily="34" charset="0"/>
                        <a:ea typeface="Calibri"/>
                        <a:cs typeface="Times New Roman"/>
                      </a:endParaRPr>
                    </a:p>
                  </a:txBody>
                  <a:tcPr marL="36830" marR="3683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Case Studies 1.5, 2.5</a:t>
                      </a:r>
                      <a:endParaRPr lang="en-US" sz="1400">
                        <a:effectLst/>
                        <a:latin typeface="Calibri" panose="020F0502020204030204" pitchFamily="34" charset="0"/>
                        <a:ea typeface="Calibri"/>
                        <a:cs typeface="Times New Roman"/>
                      </a:endParaRPr>
                    </a:p>
                  </a:txBody>
                  <a:tcPr marL="36830" marR="36830" marT="0" marB="0" anchor="ctr"/>
                </a:tc>
                <a:extLst>
                  <a:ext uri="{0D108BD9-81ED-4DB2-BD59-A6C34878D82A}">
                    <a16:rowId xmlns:a16="http://schemas.microsoft.com/office/drawing/2014/main" val="10013"/>
                  </a:ext>
                </a:extLst>
              </a:tr>
              <a:tr h="0">
                <a:tc>
                  <a:txBody>
                    <a:bodyPr/>
                    <a:lstStyle/>
                    <a:p>
                      <a:pPr marL="342900" marR="0" lvl="0" indent="-342900">
                        <a:lnSpc>
                          <a:spcPct val="115000"/>
                        </a:lnSpc>
                        <a:spcBef>
                          <a:spcPts val="0"/>
                        </a:spcBef>
                        <a:spcAft>
                          <a:spcPts val="0"/>
                        </a:spcAft>
                        <a:buFont typeface="Symbol"/>
                        <a:buChar char=""/>
                      </a:pPr>
                      <a:r>
                        <a:rPr lang="en-US" sz="1400" b="0" dirty="0">
                          <a:effectLst/>
                          <a:latin typeface="Calibri" panose="020F0502020204030204" pitchFamily="34" charset="0"/>
                        </a:rPr>
                        <a:t>Interpret results</a:t>
                      </a:r>
                      <a:endParaRPr lang="en-US" sz="1400" b="0" dirty="0">
                        <a:effectLst/>
                        <a:latin typeface="Calibri" panose="020F0502020204030204" pitchFamily="34" charset="0"/>
                        <a:ea typeface="Calibri"/>
                        <a:cs typeface="Times New Roman"/>
                      </a:endParaRPr>
                    </a:p>
                  </a:txBody>
                  <a:tcPr marL="36830" marR="3683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Sections H-N</a:t>
                      </a:r>
                      <a:endParaRPr lang="en-US" sz="1400">
                        <a:effectLst/>
                        <a:latin typeface="Calibri" panose="020F0502020204030204" pitchFamily="34" charset="0"/>
                        <a:ea typeface="Calibri"/>
                        <a:cs typeface="Times New Roman"/>
                      </a:endParaRPr>
                    </a:p>
                  </a:txBody>
                  <a:tcPr marL="36830" marR="3683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Case Studies 1, 2</a:t>
                      </a:r>
                      <a:endParaRPr lang="en-US" sz="1400">
                        <a:effectLst/>
                        <a:latin typeface="Calibri" panose="020F0502020204030204" pitchFamily="34" charset="0"/>
                        <a:ea typeface="Calibri"/>
                        <a:cs typeface="Times New Roman"/>
                      </a:endParaRPr>
                    </a:p>
                  </a:txBody>
                  <a:tcPr marL="36830" marR="36830" marT="0" marB="0" anchor="ctr"/>
                </a:tc>
                <a:extLst>
                  <a:ext uri="{0D108BD9-81ED-4DB2-BD59-A6C34878D82A}">
                    <a16:rowId xmlns:a16="http://schemas.microsoft.com/office/drawing/2014/main" val="10014"/>
                  </a:ext>
                </a:extLst>
              </a:tr>
              <a:tr h="0">
                <a:tc>
                  <a:txBody>
                    <a:bodyPr/>
                    <a:lstStyle/>
                    <a:p>
                      <a:pPr marL="342900" marR="0" lvl="0" indent="-342900">
                        <a:lnSpc>
                          <a:spcPct val="115000"/>
                        </a:lnSpc>
                        <a:spcBef>
                          <a:spcPts val="0"/>
                        </a:spcBef>
                        <a:spcAft>
                          <a:spcPts val="0"/>
                        </a:spcAft>
                        <a:buFont typeface="Symbol"/>
                        <a:buChar char=""/>
                      </a:pPr>
                      <a:r>
                        <a:rPr lang="en-US" sz="1400" b="0" dirty="0">
                          <a:effectLst/>
                          <a:latin typeface="Calibri" panose="020F0502020204030204" pitchFamily="34" charset="0"/>
                        </a:rPr>
                        <a:t>Analyze travel time reliability</a:t>
                      </a:r>
                      <a:endParaRPr lang="en-US" sz="1400" b="0" dirty="0">
                        <a:effectLst/>
                        <a:latin typeface="Calibri" panose="020F0502020204030204" pitchFamily="34" charset="0"/>
                        <a:ea typeface="Calibri"/>
                        <a:cs typeface="Times New Roman"/>
                      </a:endParaRPr>
                    </a:p>
                  </a:txBody>
                  <a:tcPr marL="36830" marR="3683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Sections H, K</a:t>
                      </a:r>
                      <a:endParaRPr lang="en-US" sz="1400">
                        <a:effectLst/>
                        <a:latin typeface="Calibri" panose="020F0502020204030204" pitchFamily="34" charset="0"/>
                        <a:ea typeface="Calibri"/>
                        <a:cs typeface="Times New Roman"/>
                      </a:endParaRPr>
                    </a:p>
                  </a:txBody>
                  <a:tcPr marL="36830" marR="3683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Case Study 1.6</a:t>
                      </a:r>
                      <a:endParaRPr lang="en-US" sz="1400">
                        <a:effectLst/>
                        <a:latin typeface="Calibri" panose="020F0502020204030204" pitchFamily="34" charset="0"/>
                        <a:ea typeface="Calibri"/>
                        <a:cs typeface="Times New Roman"/>
                      </a:endParaRPr>
                    </a:p>
                  </a:txBody>
                  <a:tcPr marL="36830" marR="36830" marT="0" marB="0" anchor="ctr"/>
                </a:tc>
                <a:extLst>
                  <a:ext uri="{0D108BD9-81ED-4DB2-BD59-A6C34878D82A}">
                    <a16:rowId xmlns:a16="http://schemas.microsoft.com/office/drawing/2014/main" val="10015"/>
                  </a:ext>
                </a:extLst>
              </a:tr>
              <a:tr h="347345">
                <a:tc>
                  <a:txBody>
                    <a:bodyPr/>
                    <a:lstStyle/>
                    <a:p>
                      <a:pPr marL="342900" marR="0" lvl="0" indent="-342900">
                        <a:lnSpc>
                          <a:spcPct val="115000"/>
                        </a:lnSpc>
                        <a:spcBef>
                          <a:spcPts val="0"/>
                        </a:spcBef>
                        <a:spcAft>
                          <a:spcPts val="0"/>
                        </a:spcAft>
                        <a:buFont typeface="Symbol"/>
                        <a:buChar char=""/>
                      </a:pPr>
                      <a:r>
                        <a:rPr lang="en-US" sz="1400" b="0" dirty="0">
                          <a:effectLst/>
                          <a:latin typeface="Calibri" panose="020F0502020204030204" pitchFamily="34" charset="0"/>
                        </a:rPr>
                        <a:t>Estimate multimodal quality of service for transit, bicycles, and pedestrians</a:t>
                      </a:r>
                      <a:endParaRPr lang="en-US" sz="1400" b="0" dirty="0">
                        <a:effectLst/>
                        <a:latin typeface="Calibri" panose="020F0502020204030204" pitchFamily="34" charset="0"/>
                        <a:ea typeface="Calibri"/>
                        <a:cs typeface="Times New Roman"/>
                      </a:endParaRPr>
                    </a:p>
                  </a:txBody>
                  <a:tcPr marL="36830" marR="3683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Section O</a:t>
                      </a:r>
                      <a:endParaRPr lang="en-US" sz="1400">
                        <a:effectLst/>
                        <a:latin typeface="Calibri" panose="020F0502020204030204" pitchFamily="34" charset="0"/>
                        <a:ea typeface="Calibri"/>
                        <a:cs typeface="Times New Roman"/>
                      </a:endParaRPr>
                    </a:p>
                  </a:txBody>
                  <a:tcPr marL="36830" marR="3683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Case Study 2.6</a:t>
                      </a:r>
                      <a:endParaRPr lang="en-US" sz="1400">
                        <a:effectLst/>
                        <a:latin typeface="Calibri" panose="020F0502020204030204" pitchFamily="34" charset="0"/>
                        <a:ea typeface="Calibri"/>
                        <a:cs typeface="Times New Roman"/>
                      </a:endParaRPr>
                    </a:p>
                  </a:txBody>
                  <a:tcPr marL="36830" marR="36830" marT="0" marB="0" anchor="ctr"/>
                </a:tc>
                <a:extLst>
                  <a:ext uri="{0D108BD9-81ED-4DB2-BD59-A6C34878D82A}">
                    <a16:rowId xmlns:a16="http://schemas.microsoft.com/office/drawing/2014/main" val="10016"/>
                  </a:ext>
                </a:extLst>
              </a:tr>
              <a:tr h="0">
                <a:tc>
                  <a:txBody>
                    <a:bodyPr/>
                    <a:lstStyle/>
                    <a:p>
                      <a:pPr marL="342900" marR="0" lvl="0" indent="-342900">
                        <a:lnSpc>
                          <a:spcPct val="115000"/>
                        </a:lnSpc>
                        <a:spcBef>
                          <a:spcPts val="0"/>
                        </a:spcBef>
                        <a:spcAft>
                          <a:spcPts val="0"/>
                        </a:spcAft>
                        <a:buFont typeface="Symbol"/>
                        <a:buChar char=""/>
                      </a:pPr>
                      <a:r>
                        <a:rPr lang="en-US" sz="1400" b="0" dirty="0">
                          <a:effectLst/>
                          <a:latin typeface="Calibri" panose="020F0502020204030204" pitchFamily="34" charset="0"/>
                        </a:rPr>
                        <a:t>Estimate truck level of service</a:t>
                      </a:r>
                      <a:endParaRPr lang="en-US" sz="1400" b="0" dirty="0">
                        <a:effectLst/>
                        <a:latin typeface="Calibri" panose="020F0502020204030204" pitchFamily="34" charset="0"/>
                        <a:ea typeface="Calibri"/>
                        <a:cs typeface="Times New Roman"/>
                      </a:endParaRPr>
                    </a:p>
                  </a:txBody>
                  <a:tcPr marL="36830" marR="3683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Section P</a:t>
                      </a:r>
                      <a:endParaRPr lang="en-US" sz="1400">
                        <a:effectLst/>
                        <a:latin typeface="Calibri" panose="020F0502020204030204" pitchFamily="34" charset="0"/>
                        <a:ea typeface="Calibri"/>
                        <a:cs typeface="Times New Roman"/>
                      </a:endParaRPr>
                    </a:p>
                  </a:txBody>
                  <a:tcPr marL="36830" marR="3683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None</a:t>
                      </a:r>
                      <a:endParaRPr lang="en-US" sz="1400">
                        <a:effectLst/>
                        <a:latin typeface="Calibri" panose="020F0502020204030204" pitchFamily="34" charset="0"/>
                        <a:ea typeface="Calibri"/>
                        <a:cs typeface="Times New Roman"/>
                      </a:endParaRPr>
                    </a:p>
                  </a:txBody>
                  <a:tcPr marL="36830" marR="36830" marT="0" marB="0" anchor="ctr"/>
                </a:tc>
                <a:extLst>
                  <a:ext uri="{0D108BD9-81ED-4DB2-BD59-A6C34878D82A}">
                    <a16:rowId xmlns:a16="http://schemas.microsoft.com/office/drawing/2014/main" val="10017"/>
                  </a:ext>
                </a:extLst>
              </a:tr>
              <a:tr h="216535">
                <a:tc>
                  <a:txBody>
                    <a:bodyPr/>
                    <a:lstStyle/>
                    <a:p>
                      <a:pPr marL="0" marR="0">
                        <a:lnSpc>
                          <a:spcPct val="115000"/>
                        </a:lnSpc>
                        <a:spcBef>
                          <a:spcPts val="0"/>
                        </a:spcBef>
                        <a:spcAft>
                          <a:spcPts val="0"/>
                        </a:spcAft>
                      </a:pPr>
                      <a:r>
                        <a:rPr lang="en-US" sz="1400">
                          <a:effectLst/>
                          <a:latin typeface="Calibri" panose="020F0502020204030204" pitchFamily="34" charset="0"/>
                        </a:rPr>
                        <a:t>Corridor analyses</a:t>
                      </a:r>
                      <a:endParaRPr lang="en-US" sz="1400">
                        <a:effectLst/>
                        <a:latin typeface="Calibri" panose="020F0502020204030204" pitchFamily="34" charset="0"/>
                        <a:ea typeface="Calibri"/>
                        <a:cs typeface="Times New Roman"/>
                      </a:endParaRPr>
                    </a:p>
                  </a:txBody>
                  <a:tcPr marL="36830" marR="36830" marT="0" marB="0" anchor="ctr"/>
                </a:tc>
                <a:tc>
                  <a:txBody>
                    <a:bodyPr/>
                    <a:lstStyle/>
                    <a:p>
                      <a:pPr marL="0" marR="0" algn="ctr">
                        <a:lnSpc>
                          <a:spcPct val="115000"/>
                        </a:lnSpc>
                        <a:spcBef>
                          <a:spcPts val="0"/>
                        </a:spcBef>
                        <a:spcAft>
                          <a:spcPts val="0"/>
                        </a:spcAft>
                      </a:pPr>
                      <a:r>
                        <a:rPr lang="en-US" sz="1400">
                          <a:effectLst/>
                          <a:latin typeface="Calibri" panose="020F0502020204030204" pitchFamily="34" charset="0"/>
                        </a:rPr>
                        <a:t>Section Q</a:t>
                      </a:r>
                      <a:endParaRPr lang="en-US" sz="1400">
                        <a:effectLst/>
                        <a:latin typeface="Calibri" panose="020F0502020204030204" pitchFamily="34" charset="0"/>
                        <a:ea typeface="Calibri"/>
                        <a:cs typeface="Times New Roman"/>
                      </a:endParaRPr>
                    </a:p>
                  </a:txBody>
                  <a:tcPr marL="36830" marR="36830" marT="0" marB="0" anchor="ctr"/>
                </a:tc>
                <a:tc>
                  <a:txBody>
                    <a:bodyPr/>
                    <a:lstStyle/>
                    <a:p>
                      <a:pPr marL="0" marR="0" algn="ctr">
                        <a:lnSpc>
                          <a:spcPct val="115000"/>
                        </a:lnSpc>
                        <a:spcBef>
                          <a:spcPts val="0"/>
                        </a:spcBef>
                        <a:spcAft>
                          <a:spcPts val="0"/>
                        </a:spcAft>
                      </a:pPr>
                      <a:r>
                        <a:rPr lang="en-US" sz="1400" dirty="0">
                          <a:effectLst/>
                          <a:latin typeface="Calibri" panose="020F0502020204030204" pitchFamily="34" charset="0"/>
                        </a:rPr>
                        <a:t>None</a:t>
                      </a:r>
                      <a:endParaRPr lang="en-US" sz="1400" dirty="0">
                        <a:effectLst/>
                        <a:latin typeface="Calibri" panose="020F0502020204030204" pitchFamily="34" charset="0"/>
                        <a:ea typeface="Calibri"/>
                        <a:cs typeface="Times New Roman"/>
                      </a:endParaRPr>
                    </a:p>
                  </a:txBody>
                  <a:tcPr marL="36830" marR="36830" marT="0" marB="0" anchor="ct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26950423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ldNum" sz="quarter" idx="4294967295"/>
          </p:nvPr>
        </p:nvSpPr>
        <p:spPr>
          <a:xfrm>
            <a:off x="0" y="6565900"/>
            <a:ext cx="4572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accent2"/>
                </a:solidFill>
                <a:latin typeface="Arial" charset="0"/>
              </a:defRPr>
            </a:lvl2pPr>
            <a:lvl3pPr marL="1143000" indent="-228600">
              <a:spcBef>
                <a:spcPct val="20000"/>
              </a:spcBef>
              <a:buChar char="•"/>
              <a:defRPr sz="2400">
                <a:solidFill>
                  <a:srgbClr val="3366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0B212A4-020A-4D54-A5B5-C037E1AB5F91}" type="slidenum">
              <a:rPr lang="en-US" altLang="en-US" sz="1200">
                <a:solidFill>
                  <a:schemeClr val="bg1"/>
                </a:solidFill>
              </a:rPr>
              <a:pPr>
                <a:spcBef>
                  <a:spcPct val="0"/>
                </a:spcBef>
                <a:buFontTx/>
                <a:buNone/>
              </a:pPr>
              <a:t>27</a:t>
            </a:fld>
            <a:endParaRPr lang="en-US" altLang="en-US" sz="1200" dirty="0">
              <a:solidFill>
                <a:schemeClr val="bg1"/>
              </a:solidFill>
            </a:endParaRPr>
          </a:p>
        </p:txBody>
      </p:sp>
      <p:sp>
        <p:nvSpPr>
          <p:cNvPr id="17411" name="Rectangle 2"/>
          <p:cNvSpPr>
            <a:spLocks noGrp="1" noChangeArrowheads="1"/>
          </p:cNvSpPr>
          <p:nvPr>
            <p:ph type="title" idx="4294967295"/>
          </p:nvPr>
        </p:nvSpPr>
        <p:spPr>
          <a:xfrm>
            <a:off x="456407" y="304800"/>
            <a:ext cx="8231187" cy="803275"/>
          </a:xfrm>
        </p:spPr>
        <p:txBody>
          <a:bodyPr/>
          <a:lstStyle/>
          <a:p>
            <a:r>
              <a:rPr lang="en-US" altLang="en-US" sz="3600" dirty="0">
                <a:solidFill>
                  <a:schemeClr val="tx2"/>
                </a:solidFill>
                <a:effectLst>
                  <a:outerShdw blurRad="38100" dist="38100" dir="2700000" algn="tl">
                    <a:srgbClr val="000000">
                      <a:alpha val="43137"/>
                    </a:srgbClr>
                  </a:outerShdw>
                </a:effectLst>
                <a:latin typeface="Century Gothic" pitchFamily="34" charset="0"/>
                <a:ea typeface="+mn-ea"/>
                <a:cs typeface="+mn-cs"/>
              </a:rPr>
              <a:t>Working with Traffic Demand Data</a:t>
            </a:r>
          </a:p>
        </p:txBody>
      </p:sp>
      <p:sp>
        <p:nvSpPr>
          <p:cNvPr id="17412" name="Rectangle 3"/>
          <p:cNvSpPr>
            <a:spLocks noGrp="1" noChangeArrowheads="1"/>
          </p:cNvSpPr>
          <p:nvPr>
            <p:ph type="body" idx="4294967295"/>
          </p:nvPr>
        </p:nvSpPr>
        <p:spPr>
          <a:xfrm>
            <a:off x="619125" y="1855788"/>
            <a:ext cx="8524875" cy="4849812"/>
          </a:xfrm>
        </p:spPr>
        <p:txBody>
          <a:bodyPr>
            <a:noAutofit/>
          </a:bodyPr>
          <a:lstStyle/>
          <a:p>
            <a:pPr lvl="0">
              <a:buFont typeface="Arial" panose="020B0604020202020204" pitchFamily="34" charset="0"/>
              <a:buChar char="•"/>
              <a:tabLst>
                <a:tab pos="749300" algn="l"/>
              </a:tabLst>
            </a:pPr>
            <a:r>
              <a:rPr lang="da-DK" sz="2400" dirty="0"/>
              <a:t>Overview</a:t>
            </a:r>
          </a:p>
          <a:p>
            <a:pPr lvl="0">
              <a:buFont typeface="Arial" panose="020B0604020202020204" pitchFamily="34" charset="0"/>
              <a:buChar char="•"/>
              <a:tabLst>
                <a:tab pos="749300" algn="l"/>
              </a:tabLst>
            </a:pPr>
            <a:r>
              <a:rPr lang="da-DK" sz="2400" dirty="0"/>
              <a:t>Selecting an analysis hour</a:t>
            </a:r>
          </a:p>
          <a:p>
            <a:pPr lvl="0">
              <a:buFont typeface="Arial" panose="020B0604020202020204" pitchFamily="34" charset="0"/>
              <a:buChar char="•"/>
              <a:tabLst>
                <a:tab pos="749300" algn="l"/>
              </a:tabLst>
            </a:pPr>
            <a:r>
              <a:rPr lang="da-DK" sz="2400" dirty="0"/>
              <a:t>Converting daily volumes to</a:t>
            </a:r>
            <a:br>
              <a:rPr lang="da-DK" sz="2400" dirty="0"/>
            </a:br>
            <a:r>
              <a:rPr lang="da-DK" sz="2400" dirty="0"/>
              <a:t>shorter timeframes</a:t>
            </a:r>
          </a:p>
          <a:p>
            <a:pPr lvl="0">
              <a:buFont typeface="Arial" panose="020B0604020202020204" pitchFamily="34" charset="0"/>
              <a:buChar char="•"/>
              <a:tabLst>
                <a:tab pos="749300" algn="l"/>
              </a:tabLst>
            </a:pPr>
            <a:r>
              <a:rPr lang="da-DK" sz="2400" dirty="0"/>
              <a:t>Seasonal adjustments to traffic volumes</a:t>
            </a:r>
          </a:p>
          <a:p>
            <a:pPr lvl="0">
              <a:buFont typeface="Arial" panose="020B0604020202020204" pitchFamily="34" charset="0"/>
              <a:buChar char="•"/>
              <a:tabLst>
                <a:tab pos="749300" algn="l"/>
              </a:tabLst>
            </a:pPr>
            <a:r>
              <a:rPr lang="da-DK" sz="2400" dirty="0"/>
              <a:t>Rounding traffic volumes</a:t>
            </a:r>
          </a:p>
          <a:p>
            <a:pPr lvl="0">
              <a:buFont typeface="Arial" panose="020B0604020202020204" pitchFamily="34" charset="0"/>
              <a:buChar char="•"/>
              <a:tabLst>
                <a:tab pos="749300" algn="l"/>
              </a:tabLst>
            </a:pPr>
            <a:r>
              <a:rPr lang="da-DK" sz="2400" dirty="0"/>
              <a:t>Observed volumes vs. actual demand</a:t>
            </a:r>
          </a:p>
          <a:p>
            <a:pPr lvl="0">
              <a:buFont typeface="Arial" panose="020B0604020202020204" pitchFamily="34" charset="0"/>
              <a:buChar char="•"/>
              <a:tabLst>
                <a:tab pos="749300" algn="l"/>
              </a:tabLst>
            </a:pPr>
            <a:r>
              <a:rPr lang="da-DK" sz="2400" dirty="0"/>
              <a:t>Constraining demand for upstream bottleneck metering</a:t>
            </a:r>
          </a:p>
          <a:p>
            <a:pPr lvl="0">
              <a:buFont typeface="Arial" panose="020B0604020202020204" pitchFamily="34" charset="0"/>
              <a:buChar char="•"/>
              <a:tabLst>
                <a:tab pos="749300" algn="l"/>
              </a:tabLst>
            </a:pPr>
            <a:r>
              <a:rPr lang="da-DK" sz="2400" dirty="0"/>
              <a:t>Converting link volumes to turning movements</a:t>
            </a:r>
            <a:endParaRPr lang="en-US" sz="2400"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295400"/>
            <a:ext cx="2642235" cy="2029460"/>
          </a:xfrm>
          <a:prstGeom prst="rect">
            <a:avLst/>
          </a:prstGeom>
          <a:noFill/>
        </p:spPr>
      </p:pic>
    </p:spTree>
    <p:extLst>
      <p:ext uri="{BB962C8B-B14F-4D97-AF65-F5344CB8AC3E}">
        <p14:creationId xmlns:p14="http://schemas.microsoft.com/office/powerpoint/2010/main" val="18081323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609329" cy="1077218"/>
          </a:xfrm>
        </p:spPr>
        <p:txBody>
          <a:bodyPr/>
          <a:lstStyle/>
          <a:p>
            <a:r>
              <a:rPr lang="en-US" sz="3200" dirty="0"/>
              <a:t>Daily Service Volume and Capacity Tables – Urban Streets</a:t>
            </a:r>
          </a:p>
        </p:txBody>
      </p:sp>
      <p:graphicFrame>
        <p:nvGraphicFramePr>
          <p:cNvPr id="4" name="object 2"/>
          <p:cNvGraphicFramePr>
            <a:graphicFrameLocks noGrp="1"/>
          </p:cNvGraphicFramePr>
          <p:nvPr>
            <p:extLst>
              <p:ext uri="{D42A27DB-BD31-4B8C-83A1-F6EECF244321}">
                <p14:modId xmlns:p14="http://schemas.microsoft.com/office/powerpoint/2010/main" val="1938930186"/>
              </p:ext>
            </p:extLst>
          </p:nvPr>
        </p:nvGraphicFramePr>
        <p:xfrm>
          <a:off x="772671" y="1600200"/>
          <a:ext cx="7598658" cy="4114799"/>
        </p:xfrm>
        <a:graphic>
          <a:graphicData uri="http://schemas.openxmlformats.org/drawingml/2006/table">
            <a:tbl>
              <a:tblPr firstRow="1" bandRow="1">
                <a:tableStyleId>{2D5ABB26-0587-4C30-8999-92F81FD0307C}</a:tableStyleId>
              </a:tblPr>
              <a:tblGrid>
                <a:gridCol w="713061">
                  <a:extLst>
                    <a:ext uri="{9D8B030D-6E8A-4147-A177-3AD203B41FA5}">
                      <a16:colId xmlns:a16="http://schemas.microsoft.com/office/drawing/2014/main" val="20000"/>
                    </a:ext>
                  </a:extLst>
                </a:gridCol>
                <a:gridCol w="742854">
                  <a:extLst>
                    <a:ext uri="{9D8B030D-6E8A-4147-A177-3AD203B41FA5}">
                      <a16:colId xmlns:a16="http://schemas.microsoft.com/office/drawing/2014/main" val="20001"/>
                    </a:ext>
                  </a:extLst>
                </a:gridCol>
                <a:gridCol w="698672">
                  <a:extLst>
                    <a:ext uri="{9D8B030D-6E8A-4147-A177-3AD203B41FA5}">
                      <a16:colId xmlns:a16="http://schemas.microsoft.com/office/drawing/2014/main" val="20002"/>
                    </a:ext>
                  </a:extLst>
                </a:gridCol>
                <a:gridCol w="742666">
                  <a:extLst>
                    <a:ext uri="{9D8B030D-6E8A-4147-A177-3AD203B41FA5}">
                      <a16:colId xmlns:a16="http://schemas.microsoft.com/office/drawing/2014/main" val="20003"/>
                    </a:ext>
                  </a:extLst>
                </a:gridCol>
                <a:gridCol w="729564">
                  <a:extLst>
                    <a:ext uri="{9D8B030D-6E8A-4147-A177-3AD203B41FA5}">
                      <a16:colId xmlns:a16="http://schemas.microsoft.com/office/drawing/2014/main" val="20004"/>
                    </a:ext>
                  </a:extLst>
                </a:gridCol>
                <a:gridCol w="665680">
                  <a:extLst>
                    <a:ext uri="{9D8B030D-6E8A-4147-A177-3AD203B41FA5}">
                      <a16:colId xmlns:a16="http://schemas.microsoft.com/office/drawing/2014/main" val="20005"/>
                    </a:ext>
                  </a:extLst>
                </a:gridCol>
                <a:gridCol w="662235">
                  <a:extLst>
                    <a:ext uri="{9D8B030D-6E8A-4147-A177-3AD203B41FA5}">
                      <a16:colId xmlns:a16="http://schemas.microsoft.com/office/drawing/2014/main" val="20006"/>
                    </a:ext>
                  </a:extLst>
                </a:gridCol>
                <a:gridCol w="658889">
                  <a:extLst>
                    <a:ext uri="{9D8B030D-6E8A-4147-A177-3AD203B41FA5}">
                      <a16:colId xmlns:a16="http://schemas.microsoft.com/office/drawing/2014/main" val="20007"/>
                    </a:ext>
                  </a:extLst>
                </a:gridCol>
                <a:gridCol w="661563">
                  <a:extLst>
                    <a:ext uri="{9D8B030D-6E8A-4147-A177-3AD203B41FA5}">
                      <a16:colId xmlns:a16="http://schemas.microsoft.com/office/drawing/2014/main" val="20008"/>
                    </a:ext>
                  </a:extLst>
                </a:gridCol>
                <a:gridCol w="661437">
                  <a:extLst>
                    <a:ext uri="{9D8B030D-6E8A-4147-A177-3AD203B41FA5}">
                      <a16:colId xmlns:a16="http://schemas.microsoft.com/office/drawing/2014/main" val="20009"/>
                    </a:ext>
                  </a:extLst>
                </a:gridCol>
                <a:gridCol w="662037">
                  <a:extLst>
                    <a:ext uri="{9D8B030D-6E8A-4147-A177-3AD203B41FA5}">
                      <a16:colId xmlns:a16="http://schemas.microsoft.com/office/drawing/2014/main" val="20010"/>
                    </a:ext>
                  </a:extLst>
                </a:gridCol>
              </a:tblGrid>
              <a:tr h="254604">
                <a:tc>
                  <a:txBody>
                    <a:bodyPr/>
                    <a:lstStyle/>
                    <a:p>
                      <a:pPr marR="4445" algn="ctr">
                        <a:lnSpc>
                          <a:spcPct val="100000"/>
                        </a:lnSpc>
                      </a:pPr>
                      <a:r>
                        <a:rPr sz="1100" b="1" i="1" spc="-5" dirty="0">
                          <a:solidFill>
                            <a:srgbClr val="FFFFFF"/>
                          </a:solidFill>
                          <a:latin typeface="Calibri"/>
                          <a:cs typeface="Calibri"/>
                        </a:rPr>
                        <a:t>K</a:t>
                      </a:r>
                      <a:r>
                        <a:rPr sz="1100" b="1" dirty="0">
                          <a:solidFill>
                            <a:srgbClr val="FFFFFF"/>
                          </a:solidFill>
                          <a:latin typeface="Calibri"/>
                          <a:cs typeface="Calibri"/>
                        </a:rPr>
                        <a:t>-</a:t>
                      </a:r>
                      <a:endParaRPr sz="1100">
                        <a:latin typeface="Calibri"/>
                        <a:cs typeface="Calibri"/>
                      </a:endParaRPr>
                    </a:p>
                  </a:txBody>
                  <a:tcPr marL="0" marR="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C0504D"/>
                    </a:solidFill>
                  </a:tcPr>
                </a:tc>
                <a:tc>
                  <a:txBody>
                    <a:bodyPr/>
                    <a:lstStyle/>
                    <a:p>
                      <a:pPr algn="ctr">
                        <a:lnSpc>
                          <a:spcPct val="100000"/>
                        </a:lnSpc>
                      </a:pPr>
                      <a:r>
                        <a:rPr sz="1100" b="1" i="1" dirty="0">
                          <a:solidFill>
                            <a:srgbClr val="FFFFFF"/>
                          </a:solidFill>
                          <a:latin typeface="Calibri"/>
                          <a:cs typeface="Calibri"/>
                        </a:rPr>
                        <a:t>D</a:t>
                      </a:r>
                      <a:r>
                        <a:rPr sz="1100" b="1" dirty="0">
                          <a:solidFill>
                            <a:srgbClr val="FFFFFF"/>
                          </a:solidFill>
                          <a:latin typeface="Calibri"/>
                          <a:cs typeface="Calibri"/>
                        </a:rPr>
                        <a:t>-</a:t>
                      </a:r>
                      <a:endParaRPr sz="1100">
                        <a:latin typeface="Calibri"/>
                        <a:cs typeface="Calibri"/>
                      </a:endParaRPr>
                    </a:p>
                  </a:txBody>
                  <a:tcPr marL="0" marR="0" marT="0" marB="0">
                    <a:lnT w="12700" cap="flat" cmpd="sng" algn="ctr">
                      <a:solidFill>
                        <a:schemeClr val="tx1"/>
                      </a:solidFill>
                      <a:prstDash val="solid"/>
                      <a:round/>
                      <a:headEnd type="none" w="med" len="med"/>
                      <a:tailEnd type="none" w="med" len="med"/>
                    </a:lnT>
                    <a:solidFill>
                      <a:srgbClr val="C0504D"/>
                    </a:solidFill>
                  </a:tcPr>
                </a:tc>
                <a:tc gridSpan="3">
                  <a:txBody>
                    <a:bodyPr/>
                    <a:lstStyle/>
                    <a:p>
                      <a:pPr marL="345440">
                        <a:lnSpc>
                          <a:spcPct val="100000"/>
                        </a:lnSpc>
                      </a:pPr>
                      <a:r>
                        <a:rPr sz="1100" b="1" u="sng" spc="5" dirty="0">
                          <a:solidFill>
                            <a:srgbClr val="FFFFFF"/>
                          </a:solidFill>
                          <a:latin typeface="Calibri"/>
                          <a:cs typeface="Calibri"/>
                        </a:rPr>
                        <a:t>Tw</a:t>
                      </a:r>
                      <a:r>
                        <a:rPr sz="1100" b="1" u="sng" spc="-5" dirty="0">
                          <a:solidFill>
                            <a:srgbClr val="FFFFFF"/>
                          </a:solidFill>
                          <a:latin typeface="Calibri"/>
                          <a:cs typeface="Calibri"/>
                        </a:rPr>
                        <a:t>o-</a:t>
                      </a:r>
                      <a:r>
                        <a:rPr sz="1100" b="1" u="sng" dirty="0">
                          <a:solidFill>
                            <a:srgbClr val="FFFFFF"/>
                          </a:solidFill>
                          <a:latin typeface="Calibri"/>
                          <a:cs typeface="Calibri"/>
                        </a:rPr>
                        <a:t>L</a:t>
                      </a:r>
                      <a:r>
                        <a:rPr sz="1100" b="1" u="sng" spc="-5" dirty="0">
                          <a:solidFill>
                            <a:srgbClr val="FFFFFF"/>
                          </a:solidFill>
                          <a:latin typeface="Calibri"/>
                          <a:cs typeface="Calibri"/>
                        </a:rPr>
                        <a:t>an</a:t>
                      </a:r>
                      <a:r>
                        <a:rPr sz="1100" b="1" u="sng" dirty="0">
                          <a:solidFill>
                            <a:srgbClr val="FFFFFF"/>
                          </a:solidFill>
                          <a:latin typeface="Calibri"/>
                          <a:cs typeface="Calibri"/>
                        </a:rPr>
                        <a:t>e</a:t>
                      </a:r>
                      <a:r>
                        <a:rPr sz="1100" b="1" u="sng" spc="-5" dirty="0">
                          <a:solidFill>
                            <a:srgbClr val="FFFFFF"/>
                          </a:solidFill>
                          <a:latin typeface="Calibri"/>
                          <a:cs typeface="Calibri"/>
                        </a:rPr>
                        <a:t> S</a:t>
                      </a:r>
                      <a:r>
                        <a:rPr sz="1100" b="1" u="sng" dirty="0">
                          <a:solidFill>
                            <a:srgbClr val="FFFFFF"/>
                          </a:solidFill>
                          <a:latin typeface="Calibri"/>
                          <a:cs typeface="Calibri"/>
                        </a:rPr>
                        <a:t>tr</a:t>
                      </a:r>
                      <a:r>
                        <a:rPr sz="1100" b="1" u="sng" spc="-5" dirty="0">
                          <a:solidFill>
                            <a:srgbClr val="FFFFFF"/>
                          </a:solidFill>
                          <a:latin typeface="Calibri"/>
                          <a:cs typeface="Calibri"/>
                        </a:rPr>
                        <a:t>ee</a:t>
                      </a:r>
                      <a:r>
                        <a:rPr sz="1100" b="1" u="sng" spc="-15" dirty="0">
                          <a:solidFill>
                            <a:srgbClr val="FFFFFF"/>
                          </a:solidFill>
                          <a:latin typeface="Calibri"/>
                          <a:cs typeface="Calibri"/>
                        </a:rPr>
                        <a:t>t</a:t>
                      </a:r>
                      <a:r>
                        <a:rPr sz="1100" b="1" u="sng" dirty="0">
                          <a:solidFill>
                            <a:srgbClr val="FFFFFF"/>
                          </a:solidFill>
                          <a:latin typeface="Calibri"/>
                          <a:cs typeface="Calibri"/>
                        </a:rPr>
                        <a:t>s</a:t>
                      </a:r>
                      <a:endParaRPr sz="1100">
                        <a:latin typeface="Calibri"/>
                        <a:cs typeface="Calibri"/>
                      </a:endParaRPr>
                    </a:p>
                  </a:txBody>
                  <a:tcPr marL="0" marR="0" marT="0" marB="0">
                    <a:lnT w="12700" cap="flat" cmpd="sng" algn="ctr">
                      <a:solidFill>
                        <a:schemeClr val="tx1"/>
                      </a:solidFill>
                      <a:prstDash val="solid"/>
                      <a:round/>
                      <a:headEnd type="none" w="med" len="med"/>
                      <a:tailEnd type="none" w="med" len="med"/>
                    </a:lnT>
                    <a:solidFill>
                      <a:srgbClr val="C0504D"/>
                    </a:solidFill>
                  </a:tcPr>
                </a:tc>
                <a:tc hMerge="1">
                  <a:txBody>
                    <a:bodyPr/>
                    <a:lstStyle/>
                    <a:p>
                      <a:endParaRPr/>
                    </a:p>
                  </a:txBody>
                  <a:tcPr marL="0" marR="0" marT="0" marB="0"/>
                </a:tc>
                <a:tc hMerge="1">
                  <a:txBody>
                    <a:bodyPr/>
                    <a:lstStyle/>
                    <a:p>
                      <a:endParaRPr/>
                    </a:p>
                  </a:txBody>
                  <a:tcPr marL="0" marR="0" marT="0" marB="0"/>
                </a:tc>
                <a:tc gridSpan="3">
                  <a:txBody>
                    <a:bodyPr/>
                    <a:lstStyle/>
                    <a:p>
                      <a:pPr marL="264795">
                        <a:lnSpc>
                          <a:spcPct val="100000"/>
                        </a:lnSpc>
                      </a:pPr>
                      <a:r>
                        <a:rPr sz="1100" b="1" u="sng" dirty="0">
                          <a:solidFill>
                            <a:srgbClr val="FFFFFF"/>
                          </a:solidFill>
                          <a:latin typeface="Calibri"/>
                          <a:cs typeface="Calibri"/>
                        </a:rPr>
                        <a:t>F</a:t>
                      </a:r>
                      <a:r>
                        <a:rPr sz="1100" b="1" u="sng" spc="-10" dirty="0">
                          <a:solidFill>
                            <a:srgbClr val="FFFFFF"/>
                          </a:solidFill>
                          <a:latin typeface="Calibri"/>
                          <a:cs typeface="Calibri"/>
                        </a:rPr>
                        <a:t>o</a:t>
                      </a:r>
                      <a:r>
                        <a:rPr sz="1100" b="1" u="sng" spc="-5" dirty="0">
                          <a:solidFill>
                            <a:srgbClr val="FFFFFF"/>
                          </a:solidFill>
                          <a:latin typeface="Calibri"/>
                          <a:cs typeface="Calibri"/>
                        </a:rPr>
                        <a:t>u</a:t>
                      </a:r>
                      <a:r>
                        <a:rPr sz="1100" b="1" u="sng" spc="5" dirty="0">
                          <a:solidFill>
                            <a:srgbClr val="FFFFFF"/>
                          </a:solidFill>
                          <a:latin typeface="Calibri"/>
                          <a:cs typeface="Calibri"/>
                        </a:rPr>
                        <a:t>r</a:t>
                      </a:r>
                      <a:r>
                        <a:rPr sz="1100" b="1" u="sng" spc="-5" dirty="0">
                          <a:solidFill>
                            <a:srgbClr val="FFFFFF"/>
                          </a:solidFill>
                          <a:latin typeface="Calibri"/>
                          <a:cs typeface="Calibri"/>
                        </a:rPr>
                        <a:t>-</a:t>
                      </a:r>
                      <a:r>
                        <a:rPr sz="1100" b="1" u="sng" dirty="0">
                          <a:solidFill>
                            <a:srgbClr val="FFFFFF"/>
                          </a:solidFill>
                          <a:latin typeface="Calibri"/>
                          <a:cs typeface="Calibri"/>
                        </a:rPr>
                        <a:t>L</a:t>
                      </a:r>
                      <a:r>
                        <a:rPr sz="1100" b="1" u="sng" spc="-5" dirty="0">
                          <a:solidFill>
                            <a:srgbClr val="FFFFFF"/>
                          </a:solidFill>
                          <a:latin typeface="Calibri"/>
                          <a:cs typeface="Calibri"/>
                        </a:rPr>
                        <a:t>an</a:t>
                      </a:r>
                      <a:r>
                        <a:rPr sz="1100" b="1" u="sng" dirty="0">
                          <a:solidFill>
                            <a:srgbClr val="FFFFFF"/>
                          </a:solidFill>
                          <a:latin typeface="Calibri"/>
                          <a:cs typeface="Calibri"/>
                        </a:rPr>
                        <a:t>e</a:t>
                      </a:r>
                      <a:r>
                        <a:rPr sz="1100" b="1" u="sng" spc="-5" dirty="0">
                          <a:solidFill>
                            <a:srgbClr val="FFFFFF"/>
                          </a:solidFill>
                          <a:latin typeface="Calibri"/>
                          <a:cs typeface="Calibri"/>
                        </a:rPr>
                        <a:t> S</a:t>
                      </a:r>
                      <a:r>
                        <a:rPr sz="1100" b="1" u="sng" dirty="0">
                          <a:solidFill>
                            <a:srgbClr val="FFFFFF"/>
                          </a:solidFill>
                          <a:latin typeface="Calibri"/>
                          <a:cs typeface="Calibri"/>
                        </a:rPr>
                        <a:t>tr</a:t>
                      </a:r>
                      <a:r>
                        <a:rPr sz="1100" b="1" u="sng" spc="-5" dirty="0">
                          <a:solidFill>
                            <a:srgbClr val="FFFFFF"/>
                          </a:solidFill>
                          <a:latin typeface="Calibri"/>
                          <a:cs typeface="Calibri"/>
                        </a:rPr>
                        <a:t>ee</a:t>
                      </a:r>
                      <a:r>
                        <a:rPr sz="1100" b="1" u="sng" dirty="0">
                          <a:solidFill>
                            <a:srgbClr val="FFFFFF"/>
                          </a:solidFill>
                          <a:latin typeface="Calibri"/>
                          <a:cs typeface="Calibri"/>
                        </a:rPr>
                        <a:t>ts</a:t>
                      </a:r>
                      <a:endParaRPr sz="1100">
                        <a:latin typeface="Calibri"/>
                        <a:cs typeface="Calibri"/>
                      </a:endParaRPr>
                    </a:p>
                  </a:txBody>
                  <a:tcPr marL="0" marR="0" marT="0" marB="0">
                    <a:lnT w="12700" cap="flat" cmpd="sng" algn="ctr">
                      <a:solidFill>
                        <a:schemeClr val="tx1"/>
                      </a:solidFill>
                      <a:prstDash val="solid"/>
                      <a:round/>
                      <a:headEnd type="none" w="med" len="med"/>
                      <a:tailEnd type="none" w="med" len="med"/>
                    </a:lnT>
                    <a:solidFill>
                      <a:srgbClr val="C0504D"/>
                    </a:solidFill>
                  </a:tcPr>
                </a:tc>
                <a:tc hMerge="1">
                  <a:txBody>
                    <a:bodyPr/>
                    <a:lstStyle/>
                    <a:p>
                      <a:endParaRPr/>
                    </a:p>
                  </a:txBody>
                  <a:tcPr marL="0" marR="0" marT="0" marB="0"/>
                </a:tc>
                <a:tc hMerge="1">
                  <a:txBody>
                    <a:bodyPr/>
                    <a:lstStyle/>
                    <a:p>
                      <a:endParaRPr/>
                    </a:p>
                  </a:txBody>
                  <a:tcPr marL="0" marR="0" marT="0" marB="0"/>
                </a:tc>
                <a:tc gridSpan="3">
                  <a:txBody>
                    <a:bodyPr/>
                    <a:lstStyle/>
                    <a:p>
                      <a:pPr marL="313690">
                        <a:lnSpc>
                          <a:spcPct val="100000"/>
                        </a:lnSpc>
                      </a:pPr>
                      <a:r>
                        <a:rPr sz="1100" b="1" u="sng" spc="-10" dirty="0">
                          <a:solidFill>
                            <a:srgbClr val="FFFFFF"/>
                          </a:solidFill>
                          <a:latin typeface="Calibri"/>
                          <a:cs typeface="Calibri"/>
                        </a:rPr>
                        <a:t>S</a:t>
                      </a:r>
                      <a:r>
                        <a:rPr sz="1100" b="1" u="sng" dirty="0">
                          <a:solidFill>
                            <a:srgbClr val="FFFFFF"/>
                          </a:solidFill>
                          <a:latin typeface="Calibri"/>
                          <a:cs typeface="Calibri"/>
                        </a:rPr>
                        <a:t>i</a:t>
                      </a:r>
                      <a:r>
                        <a:rPr sz="1100" b="1" u="sng" spc="-5" dirty="0">
                          <a:solidFill>
                            <a:srgbClr val="FFFFFF"/>
                          </a:solidFill>
                          <a:latin typeface="Calibri"/>
                          <a:cs typeface="Calibri"/>
                        </a:rPr>
                        <a:t>x-</a:t>
                      </a:r>
                      <a:r>
                        <a:rPr sz="1100" b="1" u="sng" dirty="0">
                          <a:solidFill>
                            <a:srgbClr val="FFFFFF"/>
                          </a:solidFill>
                          <a:latin typeface="Calibri"/>
                          <a:cs typeface="Calibri"/>
                        </a:rPr>
                        <a:t>L</a:t>
                      </a:r>
                      <a:r>
                        <a:rPr sz="1100" b="1" u="sng" spc="-5" dirty="0">
                          <a:solidFill>
                            <a:srgbClr val="FFFFFF"/>
                          </a:solidFill>
                          <a:latin typeface="Calibri"/>
                          <a:cs typeface="Calibri"/>
                        </a:rPr>
                        <a:t>an</a:t>
                      </a:r>
                      <a:r>
                        <a:rPr sz="1100" b="1" u="sng" dirty="0">
                          <a:solidFill>
                            <a:srgbClr val="FFFFFF"/>
                          </a:solidFill>
                          <a:latin typeface="Calibri"/>
                          <a:cs typeface="Calibri"/>
                        </a:rPr>
                        <a:t>e</a:t>
                      </a:r>
                      <a:r>
                        <a:rPr sz="1100" b="1" u="sng" spc="-5" dirty="0">
                          <a:solidFill>
                            <a:srgbClr val="FFFFFF"/>
                          </a:solidFill>
                          <a:latin typeface="Calibri"/>
                          <a:cs typeface="Calibri"/>
                        </a:rPr>
                        <a:t> S</a:t>
                      </a:r>
                      <a:r>
                        <a:rPr sz="1100" b="1" u="sng" dirty="0">
                          <a:solidFill>
                            <a:srgbClr val="FFFFFF"/>
                          </a:solidFill>
                          <a:latin typeface="Calibri"/>
                          <a:cs typeface="Calibri"/>
                        </a:rPr>
                        <a:t>tr</a:t>
                      </a:r>
                      <a:r>
                        <a:rPr sz="1100" b="1" u="sng" spc="-5" dirty="0">
                          <a:solidFill>
                            <a:srgbClr val="FFFFFF"/>
                          </a:solidFill>
                          <a:latin typeface="Calibri"/>
                          <a:cs typeface="Calibri"/>
                        </a:rPr>
                        <a:t>ee</a:t>
                      </a:r>
                      <a:r>
                        <a:rPr sz="1100" b="1" u="sng" dirty="0">
                          <a:solidFill>
                            <a:srgbClr val="FFFFFF"/>
                          </a:solidFill>
                          <a:latin typeface="Calibri"/>
                          <a:cs typeface="Calibri"/>
                        </a:rPr>
                        <a:t>ts</a:t>
                      </a:r>
                      <a:endParaRPr sz="1100" dirty="0">
                        <a:latin typeface="Calibri"/>
                        <a:cs typeface="Calibri"/>
                      </a:endParaRP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0504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9434">
                <a:tc>
                  <a:txBody>
                    <a:bodyPr/>
                    <a:lstStyle/>
                    <a:p>
                      <a:pPr marL="92710">
                        <a:lnSpc>
                          <a:spcPct val="100000"/>
                        </a:lnSpc>
                      </a:pPr>
                      <a:r>
                        <a:rPr sz="1100" b="1" dirty="0">
                          <a:solidFill>
                            <a:srgbClr val="FFFFFF"/>
                          </a:solidFill>
                          <a:latin typeface="Calibri"/>
                          <a:cs typeface="Calibri"/>
                        </a:rPr>
                        <a:t>F</a:t>
                      </a:r>
                      <a:r>
                        <a:rPr sz="1100" b="1" spc="-10" dirty="0">
                          <a:solidFill>
                            <a:srgbClr val="FFFFFF"/>
                          </a:solidFill>
                          <a:latin typeface="Calibri"/>
                          <a:cs typeface="Calibri"/>
                        </a:rPr>
                        <a:t>a</a:t>
                      </a:r>
                      <a:r>
                        <a:rPr sz="1100" b="1" spc="5" dirty="0">
                          <a:solidFill>
                            <a:srgbClr val="FFFFFF"/>
                          </a:solidFill>
                          <a:latin typeface="Calibri"/>
                          <a:cs typeface="Calibri"/>
                        </a:rPr>
                        <a:t>c</a:t>
                      </a:r>
                      <a:r>
                        <a:rPr sz="1100" b="1" dirty="0">
                          <a:solidFill>
                            <a:srgbClr val="FFFFFF"/>
                          </a:solidFill>
                          <a:latin typeface="Calibri"/>
                          <a:cs typeface="Calibri"/>
                        </a:rPr>
                        <a:t>t</a:t>
                      </a:r>
                      <a:r>
                        <a:rPr sz="1100" b="1" spc="-5" dirty="0">
                          <a:solidFill>
                            <a:srgbClr val="FFFFFF"/>
                          </a:solidFill>
                          <a:latin typeface="Calibri"/>
                          <a:cs typeface="Calibri"/>
                        </a:rPr>
                        <a:t>o</a:t>
                      </a:r>
                      <a:r>
                        <a:rPr sz="1100" b="1" dirty="0">
                          <a:solidFill>
                            <a:srgbClr val="FFFFFF"/>
                          </a:solidFill>
                          <a:latin typeface="Calibri"/>
                          <a:cs typeface="Calibri"/>
                        </a:rPr>
                        <a:t>r</a:t>
                      </a:r>
                      <a:endParaRPr sz="1100">
                        <a:latin typeface="Calibri"/>
                        <a:cs typeface="Calibri"/>
                      </a:endParaRPr>
                    </a:p>
                  </a:txBody>
                  <a:tcPr marL="0" marR="0" marT="0" marB="0">
                    <a:lnL w="12700" cap="flat" cmpd="sng" algn="ctr">
                      <a:solidFill>
                        <a:schemeClr val="tx1"/>
                      </a:solidFill>
                      <a:prstDash val="solid"/>
                      <a:round/>
                      <a:headEnd type="none" w="med" len="med"/>
                      <a:tailEnd type="none" w="med" len="med"/>
                    </a:lnL>
                    <a:solidFill>
                      <a:srgbClr val="C0504D"/>
                    </a:solidFill>
                  </a:tcPr>
                </a:tc>
                <a:tc>
                  <a:txBody>
                    <a:bodyPr/>
                    <a:lstStyle/>
                    <a:p>
                      <a:pPr marL="102870">
                        <a:lnSpc>
                          <a:spcPct val="100000"/>
                        </a:lnSpc>
                      </a:pPr>
                      <a:r>
                        <a:rPr sz="1100" b="1" dirty="0">
                          <a:solidFill>
                            <a:srgbClr val="FFFFFF"/>
                          </a:solidFill>
                          <a:latin typeface="Calibri"/>
                          <a:cs typeface="Calibri"/>
                        </a:rPr>
                        <a:t>F</a:t>
                      </a:r>
                      <a:r>
                        <a:rPr sz="1100" b="1" spc="-10" dirty="0">
                          <a:solidFill>
                            <a:srgbClr val="FFFFFF"/>
                          </a:solidFill>
                          <a:latin typeface="Calibri"/>
                          <a:cs typeface="Calibri"/>
                        </a:rPr>
                        <a:t>a</a:t>
                      </a:r>
                      <a:r>
                        <a:rPr sz="1100" b="1" spc="5" dirty="0">
                          <a:solidFill>
                            <a:srgbClr val="FFFFFF"/>
                          </a:solidFill>
                          <a:latin typeface="Calibri"/>
                          <a:cs typeface="Calibri"/>
                        </a:rPr>
                        <a:t>c</a:t>
                      </a:r>
                      <a:r>
                        <a:rPr sz="1100" b="1" dirty="0">
                          <a:solidFill>
                            <a:srgbClr val="FFFFFF"/>
                          </a:solidFill>
                          <a:latin typeface="Calibri"/>
                          <a:cs typeface="Calibri"/>
                        </a:rPr>
                        <a:t>t</a:t>
                      </a:r>
                      <a:r>
                        <a:rPr sz="1100" b="1" spc="-5" dirty="0">
                          <a:solidFill>
                            <a:srgbClr val="FFFFFF"/>
                          </a:solidFill>
                          <a:latin typeface="Calibri"/>
                          <a:cs typeface="Calibri"/>
                        </a:rPr>
                        <a:t>o</a:t>
                      </a:r>
                      <a:r>
                        <a:rPr sz="1100" b="1" dirty="0">
                          <a:solidFill>
                            <a:srgbClr val="FFFFFF"/>
                          </a:solidFill>
                          <a:latin typeface="Calibri"/>
                          <a:cs typeface="Calibri"/>
                        </a:rPr>
                        <a:t>r</a:t>
                      </a:r>
                      <a:endParaRPr sz="1100">
                        <a:latin typeface="Calibri"/>
                        <a:cs typeface="Calibri"/>
                      </a:endParaRPr>
                    </a:p>
                  </a:txBody>
                  <a:tcPr marL="0" marR="0" marT="0" marB="0">
                    <a:solidFill>
                      <a:srgbClr val="C0504D"/>
                    </a:solidFill>
                  </a:tcPr>
                </a:tc>
                <a:tc>
                  <a:txBody>
                    <a:bodyPr/>
                    <a:lstStyle/>
                    <a:p>
                      <a:pPr marL="113664">
                        <a:lnSpc>
                          <a:spcPct val="100000"/>
                        </a:lnSpc>
                      </a:pPr>
                      <a:r>
                        <a:rPr sz="1100" b="1" dirty="0">
                          <a:solidFill>
                            <a:srgbClr val="FFFFFF"/>
                          </a:solidFill>
                          <a:latin typeface="Calibri"/>
                          <a:cs typeface="Calibri"/>
                        </a:rPr>
                        <a:t>LOS</a:t>
                      </a:r>
                      <a:r>
                        <a:rPr sz="1100" b="1" spc="-10" dirty="0">
                          <a:solidFill>
                            <a:srgbClr val="FFFFFF"/>
                          </a:solidFill>
                          <a:latin typeface="Calibri"/>
                          <a:cs typeface="Calibri"/>
                        </a:rPr>
                        <a:t> </a:t>
                      </a:r>
                      <a:r>
                        <a:rPr sz="1100" b="1" dirty="0">
                          <a:solidFill>
                            <a:srgbClr val="FFFFFF"/>
                          </a:solidFill>
                          <a:latin typeface="Calibri"/>
                          <a:cs typeface="Calibri"/>
                        </a:rPr>
                        <a:t>C</a:t>
                      </a:r>
                      <a:endParaRPr sz="1100">
                        <a:latin typeface="Calibri"/>
                        <a:cs typeface="Calibri"/>
                      </a:endParaRPr>
                    </a:p>
                  </a:txBody>
                  <a:tcPr marL="0" marR="0" marT="0" marB="0">
                    <a:solidFill>
                      <a:srgbClr val="C0504D"/>
                    </a:solidFill>
                  </a:tcPr>
                </a:tc>
                <a:tc>
                  <a:txBody>
                    <a:bodyPr/>
                    <a:lstStyle/>
                    <a:p>
                      <a:pPr marL="135890">
                        <a:lnSpc>
                          <a:spcPct val="100000"/>
                        </a:lnSpc>
                      </a:pPr>
                      <a:r>
                        <a:rPr sz="1100" b="1" dirty="0">
                          <a:solidFill>
                            <a:srgbClr val="FFFFFF"/>
                          </a:solidFill>
                          <a:latin typeface="Calibri"/>
                          <a:cs typeface="Calibri"/>
                        </a:rPr>
                        <a:t>LOS</a:t>
                      </a:r>
                      <a:r>
                        <a:rPr sz="1100" b="1" spc="-10" dirty="0">
                          <a:solidFill>
                            <a:srgbClr val="FFFFFF"/>
                          </a:solidFill>
                          <a:latin typeface="Calibri"/>
                          <a:cs typeface="Calibri"/>
                        </a:rPr>
                        <a:t> </a:t>
                      </a:r>
                      <a:r>
                        <a:rPr sz="1100" b="1" dirty="0">
                          <a:solidFill>
                            <a:srgbClr val="FFFFFF"/>
                          </a:solidFill>
                          <a:latin typeface="Calibri"/>
                          <a:cs typeface="Calibri"/>
                        </a:rPr>
                        <a:t>D</a:t>
                      </a:r>
                      <a:endParaRPr sz="1100">
                        <a:latin typeface="Calibri"/>
                        <a:cs typeface="Calibri"/>
                      </a:endParaRPr>
                    </a:p>
                  </a:txBody>
                  <a:tcPr marL="0" marR="0" marT="0" marB="0">
                    <a:solidFill>
                      <a:srgbClr val="C0504D"/>
                    </a:solidFill>
                  </a:tcPr>
                </a:tc>
                <a:tc>
                  <a:txBody>
                    <a:bodyPr/>
                    <a:lstStyle/>
                    <a:p>
                      <a:pPr marL="132080">
                        <a:lnSpc>
                          <a:spcPct val="100000"/>
                        </a:lnSpc>
                      </a:pPr>
                      <a:r>
                        <a:rPr sz="1100" b="1" dirty="0">
                          <a:solidFill>
                            <a:srgbClr val="FFFFFF"/>
                          </a:solidFill>
                          <a:latin typeface="Calibri"/>
                          <a:cs typeface="Calibri"/>
                        </a:rPr>
                        <a:t>LOS</a:t>
                      </a:r>
                      <a:r>
                        <a:rPr sz="1100" b="1" spc="-10" dirty="0">
                          <a:solidFill>
                            <a:srgbClr val="FFFFFF"/>
                          </a:solidFill>
                          <a:latin typeface="Calibri"/>
                          <a:cs typeface="Calibri"/>
                        </a:rPr>
                        <a:t> </a:t>
                      </a:r>
                      <a:r>
                        <a:rPr sz="1100" b="1" dirty="0">
                          <a:solidFill>
                            <a:srgbClr val="FFFFFF"/>
                          </a:solidFill>
                          <a:latin typeface="Calibri"/>
                          <a:cs typeface="Calibri"/>
                        </a:rPr>
                        <a:t>E</a:t>
                      </a:r>
                      <a:endParaRPr sz="1100">
                        <a:latin typeface="Calibri"/>
                        <a:cs typeface="Calibri"/>
                      </a:endParaRPr>
                    </a:p>
                  </a:txBody>
                  <a:tcPr marL="0" marR="0" marT="0" marB="0">
                    <a:solidFill>
                      <a:srgbClr val="C0504D"/>
                    </a:solidFill>
                  </a:tcPr>
                </a:tc>
                <a:tc>
                  <a:txBody>
                    <a:bodyPr/>
                    <a:lstStyle/>
                    <a:p>
                      <a:pPr marL="91440">
                        <a:lnSpc>
                          <a:spcPct val="100000"/>
                        </a:lnSpc>
                      </a:pPr>
                      <a:r>
                        <a:rPr sz="1100" b="1" dirty="0">
                          <a:solidFill>
                            <a:srgbClr val="FFFFFF"/>
                          </a:solidFill>
                          <a:latin typeface="Calibri"/>
                          <a:cs typeface="Calibri"/>
                        </a:rPr>
                        <a:t>LOS</a:t>
                      </a:r>
                      <a:r>
                        <a:rPr sz="1100" b="1" spc="-10" dirty="0">
                          <a:solidFill>
                            <a:srgbClr val="FFFFFF"/>
                          </a:solidFill>
                          <a:latin typeface="Calibri"/>
                          <a:cs typeface="Calibri"/>
                        </a:rPr>
                        <a:t> </a:t>
                      </a:r>
                      <a:r>
                        <a:rPr sz="1100" b="1" dirty="0">
                          <a:solidFill>
                            <a:srgbClr val="FFFFFF"/>
                          </a:solidFill>
                          <a:latin typeface="Calibri"/>
                          <a:cs typeface="Calibri"/>
                        </a:rPr>
                        <a:t>C</a:t>
                      </a:r>
                      <a:endParaRPr sz="1100">
                        <a:latin typeface="Calibri"/>
                        <a:cs typeface="Calibri"/>
                      </a:endParaRPr>
                    </a:p>
                  </a:txBody>
                  <a:tcPr marL="0" marR="0" marT="0" marB="0">
                    <a:solidFill>
                      <a:srgbClr val="C0504D"/>
                    </a:solidFill>
                  </a:tcPr>
                </a:tc>
                <a:tc>
                  <a:txBody>
                    <a:bodyPr/>
                    <a:lstStyle/>
                    <a:p>
                      <a:pPr marL="86995">
                        <a:lnSpc>
                          <a:spcPct val="100000"/>
                        </a:lnSpc>
                      </a:pPr>
                      <a:r>
                        <a:rPr sz="1100" b="1" dirty="0">
                          <a:solidFill>
                            <a:srgbClr val="FFFFFF"/>
                          </a:solidFill>
                          <a:latin typeface="Calibri"/>
                          <a:cs typeface="Calibri"/>
                        </a:rPr>
                        <a:t>LOS</a:t>
                      </a:r>
                      <a:r>
                        <a:rPr sz="1100" b="1" spc="-10" dirty="0">
                          <a:solidFill>
                            <a:srgbClr val="FFFFFF"/>
                          </a:solidFill>
                          <a:latin typeface="Calibri"/>
                          <a:cs typeface="Calibri"/>
                        </a:rPr>
                        <a:t> </a:t>
                      </a:r>
                      <a:r>
                        <a:rPr sz="1100" b="1" dirty="0">
                          <a:solidFill>
                            <a:srgbClr val="FFFFFF"/>
                          </a:solidFill>
                          <a:latin typeface="Calibri"/>
                          <a:cs typeface="Calibri"/>
                        </a:rPr>
                        <a:t>D</a:t>
                      </a:r>
                      <a:endParaRPr sz="1100">
                        <a:latin typeface="Calibri"/>
                        <a:cs typeface="Calibri"/>
                      </a:endParaRPr>
                    </a:p>
                  </a:txBody>
                  <a:tcPr marL="0" marR="0" marT="0" marB="0">
                    <a:solidFill>
                      <a:srgbClr val="C0504D"/>
                    </a:solidFill>
                  </a:tcPr>
                </a:tc>
                <a:tc>
                  <a:txBody>
                    <a:bodyPr/>
                    <a:lstStyle/>
                    <a:p>
                      <a:pPr marL="97790">
                        <a:lnSpc>
                          <a:spcPct val="100000"/>
                        </a:lnSpc>
                      </a:pPr>
                      <a:r>
                        <a:rPr sz="1100" b="1" dirty="0">
                          <a:solidFill>
                            <a:srgbClr val="FFFFFF"/>
                          </a:solidFill>
                          <a:latin typeface="Calibri"/>
                          <a:cs typeface="Calibri"/>
                        </a:rPr>
                        <a:t>LOS</a:t>
                      </a:r>
                      <a:r>
                        <a:rPr sz="1100" b="1" spc="-10" dirty="0">
                          <a:solidFill>
                            <a:srgbClr val="FFFFFF"/>
                          </a:solidFill>
                          <a:latin typeface="Calibri"/>
                          <a:cs typeface="Calibri"/>
                        </a:rPr>
                        <a:t> </a:t>
                      </a:r>
                      <a:r>
                        <a:rPr sz="1100" b="1" dirty="0">
                          <a:solidFill>
                            <a:srgbClr val="FFFFFF"/>
                          </a:solidFill>
                          <a:latin typeface="Calibri"/>
                          <a:cs typeface="Calibri"/>
                        </a:rPr>
                        <a:t>E</a:t>
                      </a:r>
                      <a:endParaRPr sz="1100" dirty="0">
                        <a:latin typeface="Calibri"/>
                        <a:cs typeface="Calibri"/>
                      </a:endParaRPr>
                    </a:p>
                  </a:txBody>
                  <a:tcPr marL="0" marR="0" marT="0" marB="0">
                    <a:solidFill>
                      <a:srgbClr val="C0504D"/>
                    </a:solidFill>
                  </a:tcPr>
                </a:tc>
                <a:tc>
                  <a:txBody>
                    <a:bodyPr/>
                    <a:lstStyle/>
                    <a:p>
                      <a:pPr marL="91440">
                        <a:lnSpc>
                          <a:spcPct val="100000"/>
                        </a:lnSpc>
                      </a:pPr>
                      <a:r>
                        <a:rPr sz="1100" b="1" dirty="0">
                          <a:solidFill>
                            <a:srgbClr val="FFFFFF"/>
                          </a:solidFill>
                          <a:latin typeface="Calibri"/>
                          <a:cs typeface="Calibri"/>
                        </a:rPr>
                        <a:t>LOS</a:t>
                      </a:r>
                      <a:r>
                        <a:rPr sz="1100" b="1" spc="-10" dirty="0">
                          <a:solidFill>
                            <a:srgbClr val="FFFFFF"/>
                          </a:solidFill>
                          <a:latin typeface="Calibri"/>
                          <a:cs typeface="Calibri"/>
                        </a:rPr>
                        <a:t> </a:t>
                      </a:r>
                      <a:r>
                        <a:rPr sz="1100" b="1" dirty="0">
                          <a:solidFill>
                            <a:srgbClr val="FFFFFF"/>
                          </a:solidFill>
                          <a:latin typeface="Calibri"/>
                          <a:cs typeface="Calibri"/>
                        </a:rPr>
                        <a:t>C</a:t>
                      </a:r>
                      <a:endParaRPr sz="1100">
                        <a:latin typeface="Calibri"/>
                        <a:cs typeface="Calibri"/>
                      </a:endParaRPr>
                    </a:p>
                  </a:txBody>
                  <a:tcPr marL="0" marR="0" marT="0" marB="0">
                    <a:solidFill>
                      <a:srgbClr val="C0504D"/>
                    </a:solidFill>
                  </a:tcPr>
                </a:tc>
                <a:tc>
                  <a:txBody>
                    <a:bodyPr/>
                    <a:lstStyle/>
                    <a:p>
                      <a:pPr marL="90170">
                        <a:lnSpc>
                          <a:spcPct val="100000"/>
                        </a:lnSpc>
                      </a:pPr>
                      <a:r>
                        <a:rPr sz="1100" b="1" dirty="0">
                          <a:solidFill>
                            <a:srgbClr val="FFFFFF"/>
                          </a:solidFill>
                          <a:latin typeface="Calibri"/>
                          <a:cs typeface="Calibri"/>
                        </a:rPr>
                        <a:t>LOS</a:t>
                      </a:r>
                      <a:r>
                        <a:rPr sz="1100" b="1" spc="-10" dirty="0">
                          <a:solidFill>
                            <a:srgbClr val="FFFFFF"/>
                          </a:solidFill>
                          <a:latin typeface="Calibri"/>
                          <a:cs typeface="Calibri"/>
                        </a:rPr>
                        <a:t> </a:t>
                      </a:r>
                      <a:r>
                        <a:rPr sz="1100" b="1" dirty="0">
                          <a:solidFill>
                            <a:srgbClr val="FFFFFF"/>
                          </a:solidFill>
                          <a:latin typeface="Calibri"/>
                          <a:cs typeface="Calibri"/>
                        </a:rPr>
                        <a:t>D</a:t>
                      </a:r>
                      <a:endParaRPr sz="1100">
                        <a:latin typeface="Calibri"/>
                        <a:cs typeface="Calibri"/>
                      </a:endParaRPr>
                    </a:p>
                  </a:txBody>
                  <a:tcPr marL="0" marR="0" marT="0" marB="0">
                    <a:solidFill>
                      <a:srgbClr val="C0504D"/>
                    </a:solidFill>
                  </a:tcPr>
                </a:tc>
                <a:tc>
                  <a:txBody>
                    <a:bodyPr/>
                    <a:lstStyle/>
                    <a:p>
                      <a:pPr marL="100330">
                        <a:lnSpc>
                          <a:spcPct val="100000"/>
                        </a:lnSpc>
                      </a:pPr>
                      <a:r>
                        <a:rPr sz="1100" b="1" dirty="0">
                          <a:solidFill>
                            <a:srgbClr val="FFFFFF"/>
                          </a:solidFill>
                          <a:latin typeface="Calibri"/>
                          <a:cs typeface="Calibri"/>
                        </a:rPr>
                        <a:t>LOS</a:t>
                      </a:r>
                      <a:r>
                        <a:rPr sz="1100" b="1" spc="-10" dirty="0">
                          <a:solidFill>
                            <a:srgbClr val="FFFFFF"/>
                          </a:solidFill>
                          <a:latin typeface="Calibri"/>
                          <a:cs typeface="Calibri"/>
                        </a:rPr>
                        <a:t> </a:t>
                      </a:r>
                      <a:r>
                        <a:rPr sz="1100" b="1" dirty="0">
                          <a:solidFill>
                            <a:srgbClr val="FFFFFF"/>
                          </a:solidFill>
                          <a:latin typeface="Calibri"/>
                          <a:cs typeface="Calibri"/>
                        </a:rPr>
                        <a:t>E</a:t>
                      </a:r>
                      <a:endParaRPr sz="1100">
                        <a:latin typeface="Calibri"/>
                        <a:cs typeface="Calibri"/>
                      </a:endParaRPr>
                    </a:p>
                  </a:txBody>
                  <a:tcPr marL="0" marR="0" marT="0" marB="0">
                    <a:lnR w="12700" cap="flat" cmpd="sng" algn="ctr">
                      <a:solidFill>
                        <a:schemeClr val="tx1"/>
                      </a:solidFill>
                      <a:prstDash val="solid"/>
                      <a:round/>
                      <a:headEnd type="none" w="med" len="med"/>
                      <a:tailEnd type="none" w="med" len="med"/>
                    </a:lnR>
                    <a:solidFill>
                      <a:srgbClr val="C0504D"/>
                    </a:solidFill>
                  </a:tcPr>
                </a:tc>
                <a:extLst>
                  <a:ext uri="{0D108BD9-81ED-4DB2-BD59-A6C34878D82A}">
                    <a16:rowId xmlns:a16="http://schemas.microsoft.com/office/drawing/2014/main" val="10001"/>
                  </a:ext>
                </a:extLst>
              </a:tr>
              <a:tr h="253632">
                <a:tc gridSpan="11">
                  <a:txBody>
                    <a:bodyPr/>
                    <a:lstStyle/>
                    <a:p>
                      <a:pPr algn="ctr">
                        <a:lnSpc>
                          <a:spcPct val="100000"/>
                        </a:lnSpc>
                      </a:pPr>
                      <a:r>
                        <a:rPr sz="1100" b="1" spc="-5" dirty="0">
                          <a:latin typeface="Calibri"/>
                          <a:cs typeface="Calibri"/>
                        </a:rPr>
                        <a:t>Po</a:t>
                      </a:r>
                      <a:r>
                        <a:rPr sz="1100" b="1" dirty="0">
                          <a:latin typeface="Calibri"/>
                          <a:cs typeface="Calibri"/>
                        </a:rPr>
                        <a:t>sted</a:t>
                      </a:r>
                      <a:r>
                        <a:rPr sz="1100" b="1" spc="-10" dirty="0">
                          <a:latin typeface="Calibri"/>
                          <a:cs typeface="Calibri"/>
                        </a:rPr>
                        <a:t> </a:t>
                      </a:r>
                      <a:r>
                        <a:rPr sz="1100" b="1" spc="-5" dirty="0">
                          <a:latin typeface="Calibri"/>
                          <a:cs typeface="Calibri"/>
                        </a:rPr>
                        <a:t>Spee</a:t>
                      </a:r>
                      <a:r>
                        <a:rPr sz="1100" b="1" dirty="0">
                          <a:latin typeface="Calibri"/>
                          <a:cs typeface="Calibri"/>
                        </a:rPr>
                        <a:t>d</a:t>
                      </a:r>
                      <a:r>
                        <a:rPr sz="1100" b="1" spc="-5" dirty="0">
                          <a:latin typeface="Calibri"/>
                          <a:cs typeface="Calibri"/>
                        </a:rPr>
                        <a:t> </a:t>
                      </a:r>
                      <a:r>
                        <a:rPr sz="1100" b="1" dirty="0">
                          <a:latin typeface="Calibri"/>
                          <a:cs typeface="Calibri"/>
                        </a:rPr>
                        <a:t>Li</a:t>
                      </a:r>
                      <a:r>
                        <a:rPr sz="1100" b="1" spc="-5" dirty="0">
                          <a:latin typeface="Calibri"/>
                          <a:cs typeface="Calibri"/>
                        </a:rPr>
                        <a:t>mi</a:t>
                      </a:r>
                      <a:r>
                        <a:rPr sz="1100" b="1" dirty="0">
                          <a:latin typeface="Calibri"/>
                          <a:cs typeface="Calibri"/>
                        </a:rPr>
                        <a:t>t</a:t>
                      </a:r>
                      <a:r>
                        <a:rPr sz="1100" b="1" spc="5" dirty="0">
                          <a:latin typeface="Calibri"/>
                          <a:cs typeface="Calibri"/>
                        </a:rPr>
                        <a:t> </a:t>
                      </a:r>
                      <a:r>
                        <a:rPr sz="1100" b="1" dirty="0">
                          <a:latin typeface="Calibri"/>
                          <a:cs typeface="Calibri"/>
                        </a:rPr>
                        <a:t>=</a:t>
                      </a:r>
                      <a:r>
                        <a:rPr sz="1100" b="1" spc="-10" dirty="0">
                          <a:latin typeface="Calibri"/>
                          <a:cs typeface="Calibri"/>
                        </a:rPr>
                        <a:t> 3</a:t>
                      </a:r>
                      <a:r>
                        <a:rPr sz="1100" b="1" dirty="0">
                          <a:latin typeface="Calibri"/>
                          <a:cs typeface="Calibri"/>
                        </a:rPr>
                        <a:t>0</a:t>
                      </a:r>
                      <a:r>
                        <a:rPr sz="1100" b="1" spc="10" dirty="0">
                          <a:latin typeface="Calibri"/>
                          <a:cs typeface="Calibri"/>
                        </a:rPr>
                        <a:t> </a:t>
                      </a:r>
                      <a:r>
                        <a:rPr sz="1100" b="1" spc="-15" dirty="0">
                          <a:latin typeface="Calibri"/>
                          <a:cs typeface="Calibri"/>
                        </a:rPr>
                        <a:t>m</a:t>
                      </a:r>
                      <a:r>
                        <a:rPr sz="1100" b="1" spc="-5" dirty="0">
                          <a:latin typeface="Calibri"/>
                          <a:cs typeface="Calibri"/>
                        </a:rPr>
                        <a:t>p</a:t>
                      </a:r>
                      <a:r>
                        <a:rPr sz="1100" b="1" dirty="0">
                          <a:latin typeface="Calibri"/>
                          <a:cs typeface="Calibri"/>
                        </a:rPr>
                        <a:t>h</a:t>
                      </a:r>
                      <a:endParaRPr sz="1100">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8288">
                      <a:solidFill>
                        <a:srgbClr val="C0504D"/>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261382">
                <a:tc>
                  <a:txBody>
                    <a:bodyPr/>
                    <a:lstStyle/>
                    <a:p>
                      <a:pPr marL="142875">
                        <a:lnSpc>
                          <a:spcPct val="100000"/>
                        </a:lnSpc>
                      </a:pPr>
                      <a:r>
                        <a:rPr sz="1100" b="1" dirty="0">
                          <a:latin typeface="Calibri"/>
                          <a:cs typeface="Calibri"/>
                        </a:rPr>
                        <a:t>0</a:t>
                      </a:r>
                      <a:r>
                        <a:rPr sz="1100" b="1" spc="-10" dirty="0">
                          <a:latin typeface="Calibri"/>
                          <a:cs typeface="Calibri"/>
                        </a:rPr>
                        <a:t>.</a:t>
                      </a:r>
                      <a:r>
                        <a:rPr sz="1100" b="1" dirty="0">
                          <a:latin typeface="Calibri"/>
                          <a:cs typeface="Calibri"/>
                        </a:rPr>
                        <a:t>09</a:t>
                      </a:r>
                      <a:endParaRPr sz="1100">
                        <a:latin typeface="Calibri"/>
                        <a:cs typeface="Calibri"/>
                      </a:endParaRPr>
                    </a:p>
                  </a:txBody>
                  <a:tcPr marL="0" marR="0" marT="0" marB="0">
                    <a:lnL w="12700" cap="flat" cmpd="sng" algn="ctr">
                      <a:solidFill>
                        <a:schemeClr val="tx1"/>
                      </a:solidFill>
                      <a:prstDash val="solid"/>
                      <a:round/>
                      <a:headEnd type="none" w="med" len="med"/>
                      <a:tailEnd type="none" w="med" len="med"/>
                    </a:lnL>
                    <a:lnT w="18288">
                      <a:solidFill>
                        <a:srgbClr val="C0504D"/>
                      </a:solidFill>
                      <a:prstDash val="solid"/>
                    </a:lnT>
                    <a:lnB w="12191">
                      <a:solidFill>
                        <a:srgbClr val="C0504D"/>
                      </a:solidFill>
                      <a:prstDash val="solid"/>
                    </a:lnB>
                  </a:tcPr>
                </a:tc>
                <a:tc>
                  <a:txBody>
                    <a:bodyPr/>
                    <a:lstStyle/>
                    <a:p>
                      <a:pPr marL="160655">
                        <a:lnSpc>
                          <a:spcPct val="100000"/>
                        </a:lnSpc>
                      </a:pPr>
                      <a:r>
                        <a:rPr sz="1100" b="1" dirty="0">
                          <a:latin typeface="Calibri"/>
                          <a:cs typeface="Calibri"/>
                        </a:rPr>
                        <a:t>0</a:t>
                      </a:r>
                      <a:r>
                        <a:rPr sz="1100" b="1" spc="-10" dirty="0">
                          <a:latin typeface="Calibri"/>
                          <a:cs typeface="Calibri"/>
                        </a:rPr>
                        <a:t>.</a:t>
                      </a:r>
                      <a:r>
                        <a:rPr sz="1100" b="1" dirty="0">
                          <a:latin typeface="Calibri"/>
                          <a:cs typeface="Calibri"/>
                        </a:rPr>
                        <a:t>55</a:t>
                      </a:r>
                      <a:endParaRPr sz="1100">
                        <a:latin typeface="Calibri"/>
                        <a:cs typeface="Calibri"/>
                      </a:endParaRPr>
                    </a:p>
                  </a:txBody>
                  <a:tcPr marL="0" marR="0" marT="0" marB="0">
                    <a:lnR w="12192">
                      <a:solidFill>
                        <a:srgbClr val="C0504D"/>
                      </a:solidFill>
                      <a:prstDash val="solid"/>
                    </a:lnR>
                    <a:lnT w="18288">
                      <a:solidFill>
                        <a:srgbClr val="C0504D"/>
                      </a:solidFill>
                      <a:prstDash val="solid"/>
                    </a:lnT>
                    <a:lnB w="12191">
                      <a:solidFill>
                        <a:srgbClr val="C0504D"/>
                      </a:solidFill>
                      <a:prstDash val="solid"/>
                    </a:lnB>
                  </a:tcPr>
                </a:tc>
                <a:tc>
                  <a:txBody>
                    <a:bodyPr/>
                    <a:lstStyle/>
                    <a:p>
                      <a:pPr marL="135255">
                        <a:lnSpc>
                          <a:spcPct val="100000"/>
                        </a:lnSpc>
                      </a:pPr>
                      <a:r>
                        <a:rPr sz="1100" dirty="0">
                          <a:latin typeface="Calibri"/>
                          <a:cs typeface="Calibri"/>
                        </a:rPr>
                        <a:t>1,</a:t>
                      </a:r>
                      <a:r>
                        <a:rPr sz="1100" spc="-10" dirty="0">
                          <a:latin typeface="Calibri"/>
                          <a:cs typeface="Calibri"/>
                        </a:rPr>
                        <a:t>7</a:t>
                      </a:r>
                      <a:r>
                        <a:rPr sz="1100" dirty="0">
                          <a:latin typeface="Calibri"/>
                          <a:cs typeface="Calibri"/>
                        </a:rPr>
                        <a:t>00</a:t>
                      </a:r>
                      <a:endParaRPr sz="1100">
                        <a:latin typeface="Calibri"/>
                        <a:cs typeface="Calibri"/>
                      </a:endParaRPr>
                    </a:p>
                  </a:txBody>
                  <a:tcPr marL="0" marR="0" marT="0" marB="0">
                    <a:lnL w="12192">
                      <a:solidFill>
                        <a:srgbClr val="C0504D"/>
                      </a:solidFill>
                      <a:prstDash val="solid"/>
                    </a:lnL>
                    <a:lnT w="18288">
                      <a:solidFill>
                        <a:srgbClr val="C0504D"/>
                      </a:solidFill>
                      <a:prstDash val="solid"/>
                    </a:lnT>
                    <a:lnB w="12191">
                      <a:solidFill>
                        <a:srgbClr val="C0504D"/>
                      </a:solidFill>
                      <a:prstDash val="solid"/>
                    </a:lnB>
                  </a:tcPr>
                </a:tc>
                <a:tc>
                  <a:txBody>
                    <a:bodyPr/>
                    <a:lstStyle/>
                    <a:p>
                      <a:pPr marL="88900">
                        <a:lnSpc>
                          <a:spcPct val="100000"/>
                        </a:lnSpc>
                      </a:pPr>
                      <a:r>
                        <a:rPr sz="1100" dirty="0">
                          <a:latin typeface="Calibri"/>
                          <a:cs typeface="Calibri"/>
                        </a:rPr>
                        <a:t>11</a:t>
                      </a:r>
                      <a:r>
                        <a:rPr sz="1100" spc="-15" dirty="0">
                          <a:latin typeface="Calibri"/>
                          <a:cs typeface="Calibri"/>
                        </a:rPr>
                        <a:t>,</a:t>
                      </a:r>
                      <a:r>
                        <a:rPr sz="1100" dirty="0">
                          <a:latin typeface="Calibri"/>
                          <a:cs typeface="Calibri"/>
                        </a:rPr>
                        <a:t>8</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T w="18288">
                      <a:solidFill>
                        <a:srgbClr val="C0504D"/>
                      </a:solidFill>
                      <a:prstDash val="solid"/>
                    </a:lnT>
                    <a:lnB w="12191">
                      <a:solidFill>
                        <a:srgbClr val="C0504D"/>
                      </a:solidFill>
                      <a:prstDash val="solid"/>
                    </a:lnB>
                  </a:tcPr>
                </a:tc>
                <a:tc>
                  <a:txBody>
                    <a:bodyPr/>
                    <a:lstStyle/>
                    <a:p>
                      <a:pPr marL="83185">
                        <a:lnSpc>
                          <a:spcPct val="100000"/>
                        </a:lnSpc>
                      </a:pPr>
                      <a:r>
                        <a:rPr sz="1100" dirty="0">
                          <a:latin typeface="Calibri"/>
                          <a:cs typeface="Calibri"/>
                        </a:rPr>
                        <a:t>17</a:t>
                      </a:r>
                      <a:r>
                        <a:rPr sz="1100" spc="-15" dirty="0">
                          <a:latin typeface="Calibri"/>
                          <a:cs typeface="Calibri"/>
                        </a:rPr>
                        <a:t>,</a:t>
                      </a:r>
                      <a:r>
                        <a:rPr sz="1100" dirty="0">
                          <a:latin typeface="Calibri"/>
                          <a:cs typeface="Calibri"/>
                        </a:rPr>
                        <a:t>8</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R w="12191">
                      <a:solidFill>
                        <a:srgbClr val="C0504D"/>
                      </a:solidFill>
                      <a:prstDash val="solid"/>
                    </a:lnR>
                    <a:lnT w="18288">
                      <a:solidFill>
                        <a:srgbClr val="C0504D"/>
                      </a:solidFill>
                      <a:prstDash val="solid"/>
                    </a:lnT>
                    <a:lnB w="12191">
                      <a:solidFill>
                        <a:srgbClr val="C0504D"/>
                      </a:solidFill>
                      <a:prstDash val="solid"/>
                    </a:lnB>
                  </a:tcPr>
                </a:tc>
                <a:tc>
                  <a:txBody>
                    <a:bodyPr/>
                    <a:lstStyle/>
                    <a:p>
                      <a:pPr marL="135255">
                        <a:lnSpc>
                          <a:spcPct val="100000"/>
                        </a:lnSpc>
                      </a:pPr>
                      <a:r>
                        <a:rPr sz="1100" dirty="0">
                          <a:latin typeface="Calibri"/>
                          <a:cs typeface="Calibri"/>
                        </a:rPr>
                        <a:t>2,</a:t>
                      </a:r>
                      <a:r>
                        <a:rPr sz="1100" spc="-10" dirty="0">
                          <a:latin typeface="Calibri"/>
                          <a:cs typeface="Calibri"/>
                        </a:rPr>
                        <a:t>2</a:t>
                      </a:r>
                      <a:r>
                        <a:rPr sz="1100" dirty="0">
                          <a:latin typeface="Calibri"/>
                          <a:cs typeface="Calibri"/>
                        </a:rPr>
                        <a:t>00</a:t>
                      </a:r>
                      <a:endParaRPr sz="1100">
                        <a:latin typeface="Calibri"/>
                        <a:cs typeface="Calibri"/>
                      </a:endParaRPr>
                    </a:p>
                  </a:txBody>
                  <a:tcPr marL="0" marR="0" marT="0" marB="0">
                    <a:lnL w="12191">
                      <a:solidFill>
                        <a:srgbClr val="C0504D"/>
                      </a:solidFill>
                      <a:prstDash val="solid"/>
                    </a:lnL>
                    <a:lnT w="18288">
                      <a:solidFill>
                        <a:srgbClr val="C0504D"/>
                      </a:solidFill>
                      <a:prstDash val="solid"/>
                    </a:lnT>
                    <a:lnB w="12191">
                      <a:solidFill>
                        <a:srgbClr val="C0504D"/>
                      </a:solidFill>
                      <a:prstDash val="solid"/>
                    </a:lnB>
                  </a:tcPr>
                </a:tc>
                <a:tc>
                  <a:txBody>
                    <a:bodyPr/>
                    <a:lstStyle/>
                    <a:p>
                      <a:pPr marL="68580">
                        <a:lnSpc>
                          <a:spcPct val="100000"/>
                        </a:lnSpc>
                      </a:pPr>
                      <a:r>
                        <a:rPr sz="1100" dirty="0">
                          <a:latin typeface="Calibri"/>
                          <a:cs typeface="Calibri"/>
                        </a:rPr>
                        <a:t>24</a:t>
                      </a:r>
                      <a:r>
                        <a:rPr sz="1100" spc="-15" dirty="0">
                          <a:latin typeface="Calibri"/>
                          <a:cs typeface="Calibri"/>
                        </a:rPr>
                        <a:t>,</a:t>
                      </a:r>
                      <a:r>
                        <a:rPr sz="1100" dirty="0">
                          <a:latin typeface="Calibri"/>
                          <a:cs typeface="Calibri"/>
                        </a:rPr>
                        <a:t>7</a:t>
                      </a:r>
                      <a:r>
                        <a:rPr sz="1100" spc="-10" dirty="0">
                          <a:latin typeface="Calibri"/>
                          <a:cs typeface="Calibri"/>
                        </a:rPr>
                        <a:t>0</a:t>
                      </a:r>
                      <a:r>
                        <a:rPr sz="1100" dirty="0">
                          <a:latin typeface="Calibri"/>
                          <a:cs typeface="Calibri"/>
                        </a:rPr>
                        <a:t>0</a:t>
                      </a:r>
                    </a:p>
                  </a:txBody>
                  <a:tcPr marL="0" marR="0" marT="0" marB="0">
                    <a:lnT w="18288">
                      <a:solidFill>
                        <a:srgbClr val="C0504D"/>
                      </a:solidFill>
                      <a:prstDash val="solid"/>
                    </a:lnT>
                    <a:lnB w="12191">
                      <a:solidFill>
                        <a:srgbClr val="C0504D"/>
                      </a:solidFill>
                      <a:prstDash val="solid"/>
                    </a:lnB>
                  </a:tcPr>
                </a:tc>
                <a:tc>
                  <a:txBody>
                    <a:bodyPr/>
                    <a:lstStyle/>
                    <a:p>
                      <a:pPr marL="68580">
                        <a:lnSpc>
                          <a:spcPct val="100000"/>
                        </a:lnSpc>
                      </a:pPr>
                      <a:r>
                        <a:rPr sz="1100" dirty="0">
                          <a:latin typeface="Calibri"/>
                          <a:cs typeface="Calibri"/>
                        </a:rPr>
                        <a:t>35</a:t>
                      </a:r>
                      <a:r>
                        <a:rPr sz="1100" spc="-15" dirty="0">
                          <a:latin typeface="Calibri"/>
                          <a:cs typeface="Calibri"/>
                        </a:rPr>
                        <a:t>,</a:t>
                      </a:r>
                      <a:r>
                        <a:rPr sz="1100" dirty="0">
                          <a:latin typeface="Calibri"/>
                          <a:cs typeface="Calibri"/>
                        </a:rPr>
                        <a:t>8</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R w="12191">
                      <a:solidFill>
                        <a:srgbClr val="C0504D"/>
                      </a:solidFill>
                      <a:prstDash val="solid"/>
                    </a:lnR>
                    <a:lnT w="18288">
                      <a:solidFill>
                        <a:srgbClr val="C0504D"/>
                      </a:solidFill>
                      <a:prstDash val="solid"/>
                    </a:lnT>
                    <a:lnB w="12191">
                      <a:solidFill>
                        <a:srgbClr val="C0504D"/>
                      </a:solidFill>
                      <a:prstDash val="solid"/>
                    </a:lnB>
                  </a:tcPr>
                </a:tc>
                <a:tc>
                  <a:txBody>
                    <a:bodyPr/>
                    <a:lstStyle/>
                    <a:p>
                      <a:pPr marL="93980">
                        <a:lnSpc>
                          <a:spcPct val="100000"/>
                        </a:lnSpc>
                      </a:pPr>
                      <a:r>
                        <a:rPr sz="1100" dirty="0">
                          <a:latin typeface="Calibri"/>
                          <a:cs typeface="Calibri"/>
                        </a:rPr>
                        <a:t>2,</a:t>
                      </a:r>
                      <a:r>
                        <a:rPr sz="1100" spc="-10" dirty="0">
                          <a:latin typeface="Calibri"/>
                          <a:cs typeface="Calibri"/>
                        </a:rPr>
                        <a:t>6</a:t>
                      </a:r>
                      <a:r>
                        <a:rPr sz="1100" dirty="0">
                          <a:latin typeface="Calibri"/>
                          <a:cs typeface="Calibri"/>
                        </a:rPr>
                        <a:t>00</a:t>
                      </a:r>
                      <a:endParaRPr sz="1100">
                        <a:latin typeface="Calibri"/>
                        <a:cs typeface="Calibri"/>
                      </a:endParaRPr>
                    </a:p>
                  </a:txBody>
                  <a:tcPr marL="0" marR="0" marT="0" marB="0">
                    <a:lnL w="12191">
                      <a:solidFill>
                        <a:srgbClr val="C0504D"/>
                      </a:solidFill>
                      <a:prstDash val="solid"/>
                    </a:lnL>
                    <a:lnT w="18288">
                      <a:solidFill>
                        <a:srgbClr val="C0504D"/>
                      </a:solidFill>
                      <a:prstDash val="solid"/>
                    </a:lnT>
                    <a:lnB w="12191">
                      <a:solidFill>
                        <a:srgbClr val="C0504D"/>
                      </a:solidFill>
                      <a:prstDash val="solid"/>
                    </a:lnB>
                  </a:tcPr>
                </a:tc>
                <a:tc>
                  <a:txBody>
                    <a:bodyPr/>
                    <a:lstStyle/>
                    <a:p>
                      <a:pPr marL="65405">
                        <a:lnSpc>
                          <a:spcPct val="100000"/>
                        </a:lnSpc>
                      </a:pPr>
                      <a:r>
                        <a:rPr sz="1100" dirty="0">
                          <a:latin typeface="Calibri"/>
                          <a:cs typeface="Calibri"/>
                        </a:rPr>
                        <a:t>38</a:t>
                      </a:r>
                      <a:r>
                        <a:rPr sz="1100" spc="-15" dirty="0">
                          <a:latin typeface="Calibri"/>
                          <a:cs typeface="Calibri"/>
                        </a:rPr>
                        <a:t>,</a:t>
                      </a:r>
                      <a:r>
                        <a:rPr sz="1100" dirty="0">
                          <a:latin typeface="Calibri"/>
                          <a:cs typeface="Calibri"/>
                        </a:rPr>
                        <a:t>7</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T w="18288">
                      <a:solidFill>
                        <a:srgbClr val="C0504D"/>
                      </a:solidFill>
                      <a:prstDash val="solid"/>
                    </a:lnT>
                    <a:lnB w="12191">
                      <a:solidFill>
                        <a:srgbClr val="C0504D"/>
                      </a:solidFill>
                      <a:prstDash val="solid"/>
                    </a:lnB>
                  </a:tcPr>
                </a:tc>
                <a:tc>
                  <a:txBody>
                    <a:bodyPr/>
                    <a:lstStyle/>
                    <a:p>
                      <a:pPr marL="65405">
                        <a:lnSpc>
                          <a:spcPct val="100000"/>
                        </a:lnSpc>
                      </a:pPr>
                      <a:r>
                        <a:rPr sz="1100" dirty="0">
                          <a:latin typeface="Calibri"/>
                          <a:cs typeface="Calibri"/>
                        </a:rPr>
                        <a:t>54</a:t>
                      </a:r>
                      <a:r>
                        <a:rPr sz="1100" spc="-15" dirty="0">
                          <a:latin typeface="Calibri"/>
                          <a:cs typeface="Calibri"/>
                        </a:rPr>
                        <a:t>,</a:t>
                      </a:r>
                      <a:r>
                        <a:rPr sz="1100" dirty="0">
                          <a:latin typeface="Calibri"/>
                          <a:cs typeface="Calibri"/>
                        </a:rPr>
                        <a:t>0</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R w="12700" cap="flat" cmpd="sng" algn="ctr">
                      <a:solidFill>
                        <a:schemeClr val="tx1"/>
                      </a:solidFill>
                      <a:prstDash val="solid"/>
                      <a:round/>
                      <a:headEnd type="none" w="med" len="med"/>
                      <a:tailEnd type="none" w="med" len="med"/>
                    </a:lnR>
                    <a:lnT w="18288">
                      <a:solidFill>
                        <a:srgbClr val="C0504D"/>
                      </a:solidFill>
                      <a:prstDash val="solid"/>
                    </a:lnT>
                    <a:lnB w="12191">
                      <a:solidFill>
                        <a:srgbClr val="C0504D"/>
                      </a:solidFill>
                      <a:prstDash val="solid"/>
                    </a:lnB>
                  </a:tcPr>
                </a:tc>
                <a:extLst>
                  <a:ext uri="{0D108BD9-81ED-4DB2-BD59-A6C34878D82A}">
                    <a16:rowId xmlns:a16="http://schemas.microsoft.com/office/drawing/2014/main" val="10003"/>
                  </a:ext>
                </a:extLst>
              </a:tr>
              <a:tr h="259446">
                <a:tc>
                  <a:txBody>
                    <a:bodyPr/>
                    <a:lstStyle/>
                    <a:p>
                      <a:pPr marL="142875">
                        <a:lnSpc>
                          <a:spcPct val="100000"/>
                        </a:lnSpc>
                      </a:pPr>
                      <a:r>
                        <a:rPr sz="1100" b="1" dirty="0">
                          <a:latin typeface="Calibri"/>
                          <a:cs typeface="Calibri"/>
                        </a:rPr>
                        <a:t>0</a:t>
                      </a:r>
                      <a:r>
                        <a:rPr sz="1100" b="1" spc="-10" dirty="0">
                          <a:latin typeface="Calibri"/>
                          <a:cs typeface="Calibri"/>
                        </a:rPr>
                        <a:t>.</a:t>
                      </a:r>
                      <a:r>
                        <a:rPr sz="1100" b="1" dirty="0">
                          <a:latin typeface="Calibri"/>
                          <a:cs typeface="Calibri"/>
                        </a:rPr>
                        <a:t>09</a:t>
                      </a:r>
                      <a:endParaRPr sz="1100">
                        <a:latin typeface="Calibri"/>
                        <a:cs typeface="Calibri"/>
                      </a:endParaRPr>
                    </a:p>
                  </a:txBody>
                  <a:tcPr marL="0" marR="0" marT="0" marB="0">
                    <a:lnL w="12700" cap="flat" cmpd="sng" algn="ctr">
                      <a:solidFill>
                        <a:schemeClr val="tx1"/>
                      </a:solidFill>
                      <a:prstDash val="solid"/>
                      <a:round/>
                      <a:headEnd type="none" w="med" len="med"/>
                      <a:tailEnd type="none" w="med" len="med"/>
                    </a:lnL>
                    <a:lnT w="12191">
                      <a:solidFill>
                        <a:srgbClr val="C0504D"/>
                      </a:solidFill>
                      <a:prstDash val="solid"/>
                    </a:lnT>
                    <a:lnB w="12191">
                      <a:solidFill>
                        <a:srgbClr val="C0504D"/>
                      </a:solidFill>
                      <a:prstDash val="solid"/>
                    </a:lnB>
                  </a:tcPr>
                </a:tc>
                <a:tc>
                  <a:txBody>
                    <a:bodyPr/>
                    <a:lstStyle/>
                    <a:p>
                      <a:pPr marL="160655">
                        <a:lnSpc>
                          <a:spcPct val="100000"/>
                        </a:lnSpc>
                      </a:pPr>
                      <a:r>
                        <a:rPr sz="1100" b="1" dirty="0">
                          <a:latin typeface="Calibri"/>
                          <a:cs typeface="Calibri"/>
                        </a:rPr>
                        <a:t>0</a:t>
                      </a:r>
                      <a:r>
                        <a:rPr sz="1100" b="1" spc="-10" dirty="0">
                          <a:latin typeface="Calibri"/>
                          <a:cs typeface="Calibri"/>
                        </a:rPr>
                        <a:t>.</a:t>
                      </a:r>
                      <a:r>
                        <a:rPr sz="1100" b="1" spc="5" dirty="0">
                          <a:latin typeface="Calibri"/>
                          <a:cs typeface="Calibri"/>
                        </a:rPr>
                        <a:t>6</a:t>
                      </a:r>
                      <a:r>
                        <a:rPr sz="1100" b="1" dirty="0">
                          <a:latin typeface="Calibri"/>
                          <a:cs typeface="Calibri"/>
                        </a:rPr>
                        <a:t>0</a:t>
                      </a:r>
                      <a:endParaRPr sz="1100">
                        <a:latin typeface="Calibri"/>
                        <a:cs typeface="Calibri"/>
                      </a:endParaRPr>
                    </a:p>
                  </a:txBody>
                  <a:tcPr marL="0" marR="0" marT="0" marB="0">
                    <a:lnR w="12192">
                      <a:solidFill>
                        <a:srgbClr val="C0504D"/>
                      </a:solidFill>
                      <a:prstDash val="solid"/>
                    </a:lnR>
                    <a:lnT w="12191">
                      <a:solidFill>
                        <a:srgbClr val="C0504D"/>
                      </a:solidFill>
                      <a:prstDash val="solid"/>
                    </a:lnT>
                    <a:lnB w="12191">
                      <a:solidFill>
                        <a:srgbClr val="C0504D"/>
                      </a:solidFill>
                      <a:prstDash val="solid"/>
                    </a:lnB>
                  </a:tcPr>
                </a:tc>
                <a:tc>
                  <a:txBody>
                    <a:bodyPr/>
                    <a:lstStyle/>
                    <a:p>
                      <a:pPr marL="135255">
                        <a:lnSpc>
                          <a:spcPct val="100000"/>
                        </a:lnSpc>
                      </a:pPr>
                      <a:r>
                        <a:rPr sz="1100" dirty="0">
                          <a:latin typeface="Calibri"/>
                          <a:cs typeface="Calibri"/>
                        </a:rPr>
                        <a:t>1,</a:t>
                      </a:r>
                      <a:r>
                        <a:rPr sz="1100" spc="-10" dirty="0">
                          <a:latin typeface="Calibri"/>
                          <a:cs typeface="Calibri"/>
                        </a:rPr>
                        <a:t>6</a:t>
                      </a:r>
                      <a:r>
                        <a:rPr sz="1100" dirty="0">
                          <a:latin typeface="Calibri"/>
                          <a:cs typeface="Calibri"/>
                        </a:rPr>
                        <a:t>00</a:t>
                      </a:r>
                      <a:endParaRPr sz="1100">
                        <a:latin typeface="Calibri"/>
                        <a:cs typeface="Calibri"/>
                      </a:endParaRPr>
                    </a:p>
                  </a:txBody>
                  <a:tcPr marL="0" marR="0" marT="0" marB="0">
                    <a:lnL w="12192">
                      <a:solidFill>
                        <a:srgbClr val="C0504D"/>
                      </a:solidFill>
                      <a:prstDash val="solid"/>
                    </a:lnL>
                    <a:lnT w="12191">
                      <a:solidFill>
                        <a:srgbClr val="C0504D"/>
                      </a:solidFill>
                      <a:prstDash val="solid"/>
                    </a:lnT>
                    <a:lnB w="12191">
                      <a:solidFill>
                        <a:srgbClr val="C0504D"/>
                      </a:solidFill>
                      <a:prstDash val="solid"/>
                    </a:lnB>
                  </a:tcPr>
                </a:tc>
                <a:tc>
                  <a:txBody>
                    <a:bodyPr/>
                    <a:lstStyle/>
                    <a:p>
                      <a:pPr marL="88900">
                        <a:lnSpc>
                          <a:spcPct val="100000"/>
                        </a:lnSpc>
                      </a:pPr>
                      <a:r>
                        <a:rPr sz="1100" dirty="0">
                          <a:latin typeface="Calibri"/>
                          <a:cs typeface="Calibri"/>
                        </a:rPr>
                        <a:t>10</a:t>
                      </a:r>
                      <a:r>
                        <a:rPr sz="1100" spc="-15" dirty="0">
                          <a:latin typeface="Calibri"/>
                          <a:cs typeface="Calibri"/>
                        </a:rPr>
                        <a:t>,</a:t>
                      </a:r>
                      <a:r>
                        <a:rPr sz="1100" dirty="0">
                          <a:latin typeface="Calibri"/>
                          <a:cs typeface="Calibri"/>
                        </a:rPr>
                        <a:t>8</a:t>
                      </a:r>
                      <a:r>
                        <a:rPr sz="1100" spc="-10" dirty="0">
                          <a:latin typeface="Calibri"/>
                          <a:cs typeface="Calibri"/>
                        </a:rPr>
                        <a:t>0</a:t>
                      </a:r>
                      <a:r>
                        <a:rPr sz="1100" dirty="0">
                          <a:latin typeface="Calibri"/>
                          <a:cs typeface="Calibri"/>
                        </a:rPr>
                        <a:t>0</a:t>
                      </a:r>
                    </a:p>
                  </a:txBody>
                  <a:tcPr marL="0" marR="0" marT="0" marB="0">
                    <a:lnT w="12191">
                      <a:solidFill>
                        <a:srgbClr val="C0504D"/>
                      </a:solidFill>
                      <a:prstDash val="solid"/>
                    </a:lnT>
                    <a:lnB w="12191">
                      <a:solidFill>
                        <a:srgbClr val="C0504D"/>
                      </a:solidFill>
                      <a:prstDash val="solid"/>
                    </a:lnB>
                  </a:tcPr>
                </a:tc>
                <a:tc>
                  <a:txBody>
                    <a:bodyPr/>
                    <a:lstStyle/>
                    <a:p>
                      <a:pPr marL="83185">
                        <a:lnSpc>
                          <a:spcPct val="100000"/>
                        </a:lnSpc>
                      </a:pPr>
                      <a:r>
                        <a:rPr sz="1100" dirty="0">
                          <a:latin typeface="Calibri"/>
                          <a:cs typeface="Calibri"/>
                        </a:rPr>
                        <a:t>16</a:t>
                      </a:r>
                      <a:r>
                        <a:rPr sz="1100" spc="-15" dirty="0">
                          <a:latin typeface="Calibri"/>
                          <a:cs typeface="Calibri"/>
                        </a:rPr>
                        <a:t>,</a:t>
                      </a:r>
                      <a:r>
                        <a:rPr sz="1100" dirty="0">
                          <a:latin typeface="Calibri"/>
                          <a:cs typeface="Calibri"/>
                        </a:rPr>
                        <a:t>4</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R w="12191">
                      <a:solidFill>
                        <a:srgbClr val="C0504D"/>
                      </a:solidFill>
                      <a:prstDash val="solid"/>
                    </a:lnR>
                    <a:lnT w="12191">
                      <a:solidFill>
                        <a:srgbClr val="C0504D"/>
                      </a:solidFill>
                      <a:prstDash val="solid"/>
                    </a:lnT>
                    <a:lnB w="12191">
                      <a:solidFill>
                        <a:srgbClr val="C0504D"/>
                      </a:solidFill>
                      <a:prstDash val="solid"/>
                    </a:lnB>
                  </a:tcPr>
                </a:tc>
                <a:tc>
                  <a:txBody>
                    <a:bodyPr/>
                    <a:lstStyle/>
                    <a:p>
                      <a:pPr marL="135255">
                        <a:lnSpc>
                          <a:spcPct val="100000"/>
                        </a:lnSpc>
                      </a:pPr>
                      <a:r>
                        <a:rPr sz="1100" dirty="0">
                          <a:latin typeface="Calibri"/>
                          <a:cs typeface="Calibri"/>
                        </a:rPr>
                        <a:t>2,</a:t>
                      </a:r>
                      <a:r>
                        <a:rPr sz="1100" spc="-10" dirty="0">
                          <a:latin typeface="Calibri"/>
                          <a:cs typeface="Calibri"/>
                        </a:rPr>
                        <a:t>0</a:t>
                      </a:r>
                      <a:r>
                        <a:rPr sz="1100" dirty="0">
                          <a:latin typeface="Calibri"/>
                          <a:cs typeface="Calibri"/>
                        </a:rPr>
                        <a:t>00</a:t>
                      </a:r>
                      <a:endParaRPr sz="1100">
                        <a:latin typeface="Calibri"/>
                        <a:cs typeface="Calibri"/>
                      </a:endParaRPr>
                    </a:p>
                  </a:txBody>
                  <a:tcPr marL="0" marR="0" marT="0" marB="0">
                    <a:lnL w="12191">
                      <a:solidFill>
                        <a:srgbClr val="C0504D"/>
                      </a:solidFill>
                      <a:prstDash val="solid"/>
                    </a:lnL>
                    <a:lnT w="12191">
                      <a:solidFill>
                        <a:srgbClr val="C0504D"/>
                      </a:solidFill>
                      <a:prstDash val="solid"/>
                    </a:lnT>
                    <a:lnB w="12191">
                      <a:solidFill>
                        <a:srgbClr val="C0504D"/>
                      </a:solidFill>
                      <a:prstDash val="solid"/>
                    </a:lnB>
                  </a:tcPr>
                </a:tc>
                <a:tc>
                  <a:txBody>
                    <a:bodyPr/>
                    <a:lstStyle/>
                    <a:p>
                      <a:pPr marL="68580">
                        <a:lnSpc>
                          <a:spcPct val="100000"/>
                        </a:lnSpc>
                      </a:pPr>
                      <a:r>
                        <a:rPr sz="1100" dirty="0">
                          <a:latin typeface="Calibri"/>
                          <a:cs typeface="Calibri"/>
                        </a:rPr>
                        <a:t>22</a:t>
                      </a:r>
                      <a:r>
                        <a:rPr sz="1100" spc="-15" dirty="0">
                          <a:latin typeface="Calibri"/>
                          <a:cs typeface="Calibri"/>
                        </a:rPr>
                        <a:t>,</a:t>
                      </a:r>
                      <a:r>
                        <a:rPr sz="1100" dirty="0">
                          <a:latin typeface="Calibri"/>
                          <a:cs typeface="Calibri"/>
                        </a:rPr>
                        <a:t>7</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T w="12191">
                      <a:solidFill>
                        <a:srgbClr val="C0504D"/>
                      </a:solidFill>
                      <a:prstDash val="solid"/>
                    </a:lnT>
                    <a:lnB w="12191">
                      <a:solidFill>
                        <a:srgbClr val="C0504D"/>
                      </a:solidFill>
                      <a:prstDash val="solid"/>
                    </a:lnB>
                  </a:tcPr>
                </a:tc>
                <a:tc>
                  <a:txBody>
                    <a:bodyPr/>
                    <a:lstStyle/>
                    <a:p>
                      <a:pPr marL="68580">
                        <a:lnSpc>
                          <a:spcPct val="100000"/>
                        </a:lnSpc>
                      </a:pPr>
                      <a:r>
                        <a:rPr sz="1100" dirty="0">
                          <a:latin typeface="Calibri"/>
                          <a:cs typeface="Calibri"/>
                        </a:rPr>
                        <a:t>32</a:t>
                      </a:r>
                      <a:r>
                        <a:rPr sz="1100" spc="-15" dirty="0">
                          <a:latin typeface="Calibri"/>
                          <a:cs typeface="Calibri"/>
                        </a:rPr>
                        <a:t>,</a:t>
                      </a:r>
                      <a:r>
                        <a:rPr sz="1100" dirty="0">
                          <a:latin typeface="Calibri"/>
                          <a:cs typeface="Calibri"/>
                        </a:rPr>
                        <a:t>8</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R w="12191">
                      <a:solidFill>
                        <a:srgbClr val="C0504D"/>
                      </a:solidFill>
                      <a:prstDash val="solid"/>
                    </a:lnR>
                    <a:lnT w="12191">
                      <a:solidFill>
                        <a:srgbClr val="C0504D"/>
                      </a:solidFill>
                      <a:prstDash val="solid"/>
                    </a:lnT>
                    <a:lnB w="12191">
                      <a:solidFill>
                        <a:srgbClr val="C0504D"/>
                      </a:solidFill>
                      <a:prstDash val="solid"/>
                    </a:lnB>
                  </a:tcPr>
                </a:tc>
                <a:tc>
                  <a:txBody>
                    <a:bodyPr/>
                    <a:lstStyle/>
                    <a:p>
                      <a:pPr marL="93980">
                        <a:lnSpc>
                          <a:spcPct val="100000"/>
                        </a:lnSpc>
                      </a:pPr>
                      <a:r>
                        <a:rPr sz="1100" dirty="0">
                          <a:latin typeface="Calibri"/>
                          <a:cs typeface="Calibri"/>
                        </a:rPr>
                        <a:t>2,</a:t>
                      </a:r>
                      <a:r>
                        <a:rPr sz="1100" spc="-10" dirty="0">
                          <a:latin typeface="Calibri"/>
                          <a:cs typeface="Calibri"/>
                        </a:rPr>
                        <a:t>4</a:t>
                      </a:r>
                      <a:r>
                        <a:rPr sz="1100" dirty="0">
                          <a:latin typeface="Calibri"/>
                          <a:cs typeface="Calibri"/>
                        </a:rPr>
                        <a:t>00</a:t>
                      </a:r>
                      <a:endParaRPr sz="1100">
                        <a:latin typeface="Calibri"/>
                        <a:cs typeface="Calibri"/>
                      </a:endParaRPr>
                    </a:p>
                  </a:txBody>
                  <a:tcPr marL="0" marR="0" marT="0" marB="0">
                    <a:lnL w="12191">
                      <a:solidFill>
                        <a:srgbClr val="C0504D"/>
                      </a:solidFill>
                      <a:prstDash val="solid"/>
                    </a:lnL>
                    <a:lnT w="12191">
                      <a:solidFill>
                        <a:srgbClr val="C0504D"/>
                      </a:solidFill>
                      <a:prstDash val="solid"/>
                    </a:lnT>
                    <a:lnB w="12191">
                      <a:solidFill>
                        <a:srgbClr val="C0504D"/>
                      </a:solidFill>
                      <a:prstDash val="solid"/>
                    </a:lnB>
                  </a:tcPr>
                </a:tc>
                <a:tc>
                  <a:txBody>
                    <a:bodyPr/>
                    <a:lstStyle/>
                    <a:p>
                      <a:pPr marL="65405">
                        <a:lnSpc>
                          <a:spcPct val="100000"/>
                        </a:lnSpc>
                      </a:pPr>
                      <a:r>
                        <a:rPr sz="1100" dirty="0">
                          <a:latin typeface="Calibri"/>
                          <a:cs typeface="Calibri"/>
                        </a:rPr>
                        <a:t>35</a:t>
                      </a:r>
                      <a:r>
                        <a:rPr sz="1100" spc="-15" dirty="0">
                          <a:latin typeface="Calibri"/>
                          <a:cs typeface="Calibri"/>
                        </a:rPr>
                        <a:t>,</a:t>
                      </a:r>
                      <a:r>
                        <a:rPr sz="1100" dirty="0">
                          <a:latin typeface="Calibri"/>
                          <a:cs typeface="Calibri"/>
                        </a:rPr>
                        <a:t>6</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T w="12191">
                      <a:solidFill>
                        <a:srgbClr val="C0504D"/>
                      </a:solidFill>
                      <a:prstDash val="solid"/>
                    </a:lnT>
                    <a:lnB w="12191">
                      <a:solidFill>
                        <a:srgbClr val="C0504D"/>
                      </a:solidFill>
                      <a:prstDash val="solid"/>
                    </a:lnB>
                  </a:tcPr>
                </a:tc>
                <a:tc>
                  <a:txBody>
                    <a:bodyPr/>
                    <a:lstStyle/>
                    <a:p>
                      <a:pPr marL="65405">
                        <a:lnSpc>
                          <a:spcPct val="100000"/>
                        </a:lnSpc>
                      </a:pPr>
                      <a:r>
                        <a:rPr sz="1100" dirty="0">
                          <a:latin typeface="Calibri"/>
                          <a:cs typeface="Calibri"/>
                        </a:rPr>
                        <a:t>49</a:t>
                      </a:r>
                      <a:r>
                        <a:rPr sz="1100" spc="-15" dirty="0">
                          <a:latin typeface="Calibri"/>
                          <a:cs typeface="Calibri"/>
                        </a:rPr>
                        <a:t>,</a:t>
                      </a:r>
                      <a:r>
                        <a:rPr sz="1100" dirty="0">
                          <a:latin typeface="Calibri"/>
                          <a:cs typeface="Calibri"/>
                        </a:rPr>
                        <a:t>5</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R w="12700" cap="flat" cmpd="sng" algn="ctr">
                      <a:solidFill>
                        <a:schemeClr val="tx1"/>
                      </a:solidFill>
                      <a:prstDash val="solid"/>
                      <a:round/>
                      <a:headEnd type="none" w="med" len="med"/>
                      <a:tailEnd type="none" w="med" len="med"/>
                    </a:lnR>
                    <a:lnT w="12191">
                      <a:solidFill>
                        <a:srgbClr val="C0504D"/>
                      </a:solidFill>
                      <a:prstDash val="solid"/>
                    </a:lnT>
                    <a:lnB w="12191">
                      <a:solidFill>
                        <a:srgbClr val="C0504D"/>
                      </a:solidFill>
                      <a:prstDash val="solid"/>
                    </a:lnB>
                  </a:tcPr>
                </a:tc>
                <a:extLst>
                  <a:ext uri="{0D108BD9-81ED-4DB2-BD59-A6C34878D82A}">
                    <a16:rowId xmlns:a16="http://schemas.microsoft.com/office/drawing/2014/main" val="10004"/>
                  </a:ext>
                </a:extLst>
              </a:tr>
              <a:tr h="257507">
                <a:tc>
                  <a:txBody>
                    <a:bodyPr/>
                    <a:lstStyle/>
                    <a:p>
                      <a:pPr marL="142875">
                        <a:lnSpc>
                          <a:spcPct val="100000"/>
                        </a:lnSpc>
                      </a:pPr>
                      <a:r>
                        <a:rPr sz="1100" b="1" dirty="0">
                          <a:latin typeface="Calibri"/>
                          <a:cs typeface="Calibri"/>
                        </a:rPr>
                        <a:t>0</a:t>
                      </a:r>
                      <a:r>
                        <a:rPr sz="1100" b="1" spc="-10" dirty="0">
                          <a:latin typeface="Calibri"/>
                          <a:cs typeface="Calibri"/>
                        </a:rPr>
                        <a:t>.</a:t>
                      </a:r>
                      <a:r>
                        <a:rPr sz="1100" b="1" spc="5" dirty="0">
                          <a:latin typeface="Calibri"/>
                          <a:cs typeface="Calibri"/>
                        </a:rPr>
                        <a:t>1</a:t>
                      </a:r>
                      <a:r>
                        <a:rPr sz="1100" b="1" dirty="0">
                          <a:latin typeface="Calibri"/>
                          <a:cs typeface="Calibri"/>
                        </a:rPr>
                        <a:t>0</a:t>
                      </a:r>
                      <a:endParaRPr sz="1100">
                        <a:latin typeface="Calibri"/>
                        <a:cs typeface="Calibri"/>
                      </a:endParaRPr>
                    </a:p>
                  </a:txBody>
                  <a:tcPr marL="0" marR="0" marT="0" marB="0">
                    <a:lnL w="12700" cap="flat" cmpd="sng" algn="ctr">
                      <a:solidFill>
                        <a:schemeClr val="tx1"/>
                      </a:solidFill>
                      <a:prstDash val="solid"/>
                      <a:round/>
                      <a:headEnd type="none" w="med" len="med"/>
                      <a:tailEnd type="none" w="med" len="med"/>
                    </a:lnL>
                    <a:lnT w="12191">
                      <a:solidFill>
                        <a:srgbClr val="C0504D"/>
                      </a:solidFill>
                      <a:prstDash val="solid"/>
                    </a:lnT>
                    <a:lnB w="12192">
                      <a:solidFill>
                        <a:srgbClr val="C0504D"/>
                      </a:solidFill>
                      <a:prstDash val="solid"/>
                    </a:lnB>
                  </a:tcPr>
                </a:tc>
                <a:tc>
                  <a:txBody>
                    <a:bodyPr/>
                    <a:lstStyle/>
                    <a:p>
                      <a:pPr marL="160655">
                        <a:lnSpc>
                          <a:spcPct val="100000"/>
                        </a:lnSpc>
                      </a:pPr>
                      <a:r>
                        <a:rPr sz="1100" b="1" dirty="0">
                          <a:latin typeface="Calibri"/>
                          <a:cs typeface="Calibri"/>
                        </a:rPr>
                        <a:t>0</a:t>
                      </a:r>
                      <a:r>
                        <a:rPr sz="1100" b="1" spc="-10" dirty="0">
                          <a:latin typeface="Calibri"/>
                          <a:cs typeface="Calibri"/>
                        </a:rPr>
                        <a:t>.</a:t>
                      </a:r>
                      <a:r>
                        <a:rPr sz="1100" b="1" dirty="0">
                          <a:latin typeface="Calibri"/>
                          <a:cs typeface="Calibri"/>
                        </a:rPr>
                        <a:t>55</a:t>
                      </a:r>
                      <a:endParaRPr sz="1100">
                        <a:latin typeface="Calibri"/>
                        <a:cs typeface="Calibri"/>
                      </a:endParaRPr>
                    </a:p>
                  </a:txBody>
                  <a:tcPr marL="0" marR="0" marT="0" marB="0">
                    <a:lnR w="12192">
                      <a:solidFill>
                        <a:srgbClr val="C0504D"/>
                      </a:solidFill>
                      <a:prstDash val="solid"/>
                    </a:lnR>
                    <a:lnT w="12191">
                      <a:solidFill>
                        <a:srgbClr val="C0504D"/>
                      </a:solidFill>
                      <a:prstDash val="solid"/>
                    </a:lnT>
                    <a:lnB w="12192">
                      <a:solidFill>
                        <a:srgbClr val="C0504D"/>
                      </a:solidFill>
                      <a:prstDash val="solid"/>
                    </a:lnB>
                  </a:tcPr>
                </a:tc>
                <a:tc>
                  <a:txBody>
                    <a:bodyPr/>
                    <a:lstStyle/>
                    <a:p>
                      <a:pPr marL="135255">
                        <a:lnSpc>
                          <a:spcPct val="100000"/>
                        </a:lnSpc>
                      </a:pPr>
                      <a:r>
                        <a:rPr sz="1100" dirty="0">
                          <a:latin typeface="Calibri"/>
                          <a:cs typeface="Calibri"/>
                        </a:rPr>
                        <a:t>1,</a:t>
                      </a:r>
                      <a:r>
                        <a:rPr sz="1100" spc="-10" dirty="0">
                          <a:latin typeface="Calibri"/>
                          <a:cs typeface="Calibri"/>
                        </a:rPr>
                        <a:t>6</a:t>
                      </a:r>
                      <a:r>
                        <a:rPr sz="1100" dirty="0">
                          <a:latin typeface="Calibri"/>
                          <a:cs typeface="Calibri"/>
                        </a:rPr>
                        <a:t>00</a:t>
                      </a:r>
                      <a:endParaRPr sz="1100">
                        <a:latin typeface="Calibri"/>
                        <a:cs typeface="Calibri"/>
                      </a:endParaRPr>
                    </a:p>
                  </a:txBody>
                  <a:tcPr marL="0" marR="0" marT="0" marB="0">
                    <a:lnL w="12192">
                      <a:solidFill>
                        <a:srgbClr val="C0504D"/>
                      </a:solidFill>
                      <a:prstDash val="solid"/>
                    </a:lnL>
                    <a:lnT w="12191">
                      <a:solidFill>
                        <a:srgbClr val="C0504D"/>
                      </a:solidFill>
                      <a:prstDash val="solid"/>
                    </a:lnT>
                    <a:lnB w="12192">
                      <a:solidFill>
                        <a:srgbClr val="C0504D"/>
                      </a:solidFill>
                      <a:prstDash val="solid"/>
                    </a:lnB>
                  </a:tcPr>
                </a:tc>
                <a:tc>
                  <a:txBody>
                    <a:bodyPr/>
                    <a:lstStyle/>
                    <a:p>
                      <a:pPr marL="88900">
                        <a:lnSpc>
                          <a:spcPct val="100000"/>
                        </a:lnSpc>
                      </a:pPr>
                      <a:r>
                        <a:rPr sz="1100" dirty="0">
                          <a:latin typeface="Calibri"/>
                          <a:cs typeface="Calibri"/>
                        </a:rPr>
                        <a:t>10</a:t>
                      </a:r>
                      <a:r>
                        <a:rPr sz="1100" spc="-15" dirty="0">
                          <a:latin typeface="Calibri"/>
                          <a:cs typeface="Calibri"/>
                        </a:rPr>
                        <a:t>,</a:t>
                      </a:r>
                      <a:r>
                        <a:rPr sz="1100" dirty="0">
                          <a:latin typeface="Calibri"/>
                          <a:cs typeface="Calibri"/>
                        </a:rPr>
                        <a:t>7</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T w="12191">
                      <a:solidFill>
                        <a:srgbClr val="C0504D"/>
                      </a:solidFill>
                      <a:prstDash val="solid"/>
                    </a:lnT>
                    <a:lnB w="12192">
                      <a:solidFill>
                        <a:srgbClr val="C0504D"/>
                      </a:solidFill>
                      <a:prstDash val="solid"/>
                    </a:lnB>
                  </a:tcPr>
                </a:tc>
                <a:tc>
                  <a:txBody>
                    <a:bodyPr/>
                    <a:lstStyle/>
                    <a:p>
                      <a:pPr marL="83185">
                        <a:lnSpc>
                          <a:spcPct val="100000"/>
                        </a:lnSpc>
                      </a:pPr>
                      <a:r>
                        <a:rPr sz="1100" dirty="0">
                          <a:latin typeface="Calibri"/>
                          <a:cs typeface="Calibri"/>
                        </a:rPr>
                        <a:t>16</a:t>
                      </a:r>
                      <a:r>
                        <a:rPr sz="1100" spc="-15" dirty="0">
                          <a:latin typeface="Calibri"/>
                          <a:cs typeface="Calibri"/>
                        </a:rPr>
                        <a:t>,</a:t>
                      </a:r>
                      <a:r>
                        <a:rPr sz="1100" dirty="0">
                          <a:latin typeface="Calibri"/>
                          <a:cs typeface="Calibri"/>
                        </a:rPr>
                        <a:t>1</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R w="12191">
                      <a:solidFill>
                        <a:srgbClr val="C0504D"/>
                      </a:solidFill>
                      <a:prstDash val="solid"/>
                    </a:lnR>
                    <a:lnT w="12191">
                      <a:solidFill>
                        <a:srgbClr val="C0504D"/>
                      </a:solidFill>
                      <a:prstDash val="solid"/>
                    </a:lnT>
                    <a:lnB w="12192">
                      <a:solidFill>
                        <a:srgbClr val="C0504D"/>
                      </a:solidFill>
                      <a:prstDash val="solid"/>
                    </a:lnB>
                  </a:tcPr>
                </a:tc>
                <a:tc>
                  <a:txBody>
                    <a:bodyPr/>
                    <a:lstStyle/>
                    <a:p>
                      <a:pPr marL="135255">
                        <a:lnSpc>
                          <a:spcPct val="100000"/>
                        </a:lnSpc>
                      </a:pPr>
                      <a:r>
                        <a:rPr sz="1100" dirty="0">
                          <a:latin typeface="Calibri"/>
                          <a:cs typeface="Calibri"/>
                        </a:rPr>
                        <a:t>2,</a:t>
                      </a:r>
                      <a:r>
                        <a:rPr sz="1100" spc="-10" dirty="0">
                          <a:latin typeface="Calibri"/>
                          <a:cs typeface="Calibri"/>
                        </a:rPr>
                        <a:t>0</a:t>
                      </a:r>
                      <a:r>
                        <a:rPr sz="1100" dirty="0">
                          <a:latin typeface="Calibri"/>
                          <a:cs typeface="Calibri"/>
                        </a:rPr>
                        <a:t>00</a:t>
                      </a:r>
                      <a:endParaRPr sz="1100">
                        <a:latin typeface="Calibri"/>
                        <a:cs typeface="Calibri"/>
                      </a:endParaRPr>
                    </a:p>
                  </a:txBody>
                  <a:tcPr marL="0" marR="0" marT="0" marB="0">
                    <a:lnL w="12191">
                      <a:solidFill>
                        <a:srgbClr val="C0504D"/>
                      </a:solidFill>
                      <a:prstDash val="solid"/>
                    </a:lnL>
                    <a:lnT w="12191">
                      <a:solidFill>
                        <a:srgbClr val="C0504D"/>
                      </a:solidFill>
                      <a:prstDash val="solid"/>
                    </a:lnT>
                    <a:lnB w="12192">
                      <a:solidFill>
                        <a:srgbClr val="C0504D"/>
                      </a:solidFill>
                      <a:prstDash val="solid"/>
                    </a:lnB>
                  </a:tcPr>
                </a:tc>
                <a:tc>
                  <a:txBody>
                    <a:bodyPr/>
                    <a:lstStyle/>
                    <a:p>
                      <a:pPr marL="68580">
                        <a:lnSpc>
                          <a:spcPct val="100000"/>
                        </a:lnSpc>
                      </a:pPr>
                      <a:r>
                        <a:rPr sz="1100" dirty="0">
                          <a:latin typeface="Calibri"/>
                          <a:cs typeface="Calibri"/>
                        </a:rPr>
                        <a:t>22</a:t>
                      </a:r>
                      <a:r>
                        <a:rPr sz="1100" spc="-15" dirty="0">
                          <a:latin typeface="Calibri"/>
                          <a:cs typeface="Calibri"/>
                        </a:rPr>
                        <a:t>,</a:t>
                      </a:r>
                      <a:r>
                        <a:rPr sz="1100" dirty="0">
                          <a:latin typeface="Calibri"/>
                          <a:cs typeface="Calibri"/>
                        </a:rPr>
                        <a:t>3</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T w="12191">
                      <a:solidFill>
                        <a:srgbClr val="C0504D"/>
                      </a:solidFill>
                      <a:prstDash val="solid"/>
                    </a:lnT>
                    <a:lnB w="12192">
                      <a:solidFill>
                        <a:srgbClr val="C0504D"/>
                      </a:solidFill>
                      <a:prstDash val="solid"/>
                    </a:lnB>
                  </a:tcPr>
                </a:tc>
                <a:tc>
                  <a:txBody>
                    <a:bodyPr/>
                    <a:lstStyle/>
                    <a:p>
                      <a:pPr marL="68580">
                        <a:lnSpc>
                          <a:spcPct val="100000"/>
                        </a:lnSpc>
                      </a:pPr>
                      <a:r>
                        <a:rPr sz="1100" dirty="0">
                          <a:latin typeface="Calibri"/>
                          <a:cs typeface="Calibri"/>
                        </a:rPr>
                        <a:t>32</a:t>
                      </a:r>
                      <a:r>
                        <a:rPr sz="1100" spc="-15" dirty="0">
                          <a:latin typeface="Calibri"/>
                          <a:cs typeface="Calibri"/>
                        </a:rPr>
                        <a:t>,</a:t>
                      </a:r>
                      <a:r>
                        <a:rPr sz="1100" dirty="0">
                          <a:latin typeface="Calibri"/>
                          <a:cs typeface="Calibri"/>
                        </a:rPr>
                        <a:t>2</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R w="12191">
                      <a:solidFill>
                        <a:srgbClr val="C0504D"/>
                      </a:solidFill>
                      <a:prstDash val="solid"/>
                    </a:lnR>
                    <a:lnT w="12191">
                      <a:solidFill>
                        <a:srgbClr val="C0504D"/>
                      </a:solidFill>
                      <a:prstDash val="solid"/>
                    </a:lnT>
                    <a:lnB w="12192">
                      <a:solidFill>
                        <a:srgbClr val="C0504D"/>
                      </a:solidFill>
                      <a:prstDash val="solid"/>
                    </a:lnB>
                  </a:tcPr>
                </a:tc>
                <a:tc>
                  <a:txBody>
                    <a:bodyPr/>
                    <a:lstStyle/>
                    <a:p>
                      <a:pPr marL="93980">
                        <a:lnSpc>
                          <a:spcPct val="100000"/>
                        </a:lnSpc>
                      </a:pPr>
                      <a:r>
                        <a:rPr sz="1100" dirty="0">
                          <a:latin typeface="Calibri"/>
                          <a:cs typeface="Calibri"/>
                        </a:rPr>
                        <a:t>2,</a:t>
                      </a:r>
                      <a:r>
                        <a:rPr sz="1100" spc="-10" dirty="0">
                          <a:latin typeface="Calibri"/>
                          <a:cs typeface="Calibri"/>
                        </a:rPr>
                        <a:t>4</a:t>
                      </a:r>
                      <a:r>
                        <a:rPr sz="1100" dirty="0">
                          <a:latin typeface="Calibri"/>
                          <a:cs typeface="Calibri"/>
                        </a:rPr>
                        <a:t>00</a:t>
                      </a:r>
                      <a:endParaRPr sz="1100">
                        <a:latin typeface="Calibri"/>
                        <a:cs typeface="Calibri"/>
                      </a:endParaRPr>
                    </a:p>
                  </a:txBody>
                  <a:tcPr marL="0" marR="0" marT="0" marB="0">
                    <a:lnL w="12191">
                      <a:solidFill>
                        <a:srgbClr val="C0504D"/>
                      </a:solidFill>
                      <a:prstDash val="solid"/>
                    </a:lnL>
                    <a:lnT w="12191">
                      <a:solidFill>
                        <a:srgbClr val="C0504D"/>
                      </a:solidFill>
                      <a:prstDash val="solid"/>
                    </a:lnT>
                    <a:lnB w="12192">
                      <a:solidFill>
                        <a:srgbClr val="C0504D"/>
                      </a:solidFill>
                      <a:prstDash val="solid"/>
                    </a:lnB>
                  </a:tcPr>
                </a:tc>
                <a:tc>
                  <a:txBody>
                    <a:bodyPr/>
                    <a:lstStyle/>
                    <a:p>
                      <a:pPr marL="65405">
                        <a:lnSpc>
                          <a:spcPct val="100000"/>
                        </a:lnSpc>
                      </a:pPr>
                      <a:r>
                        <a:rPr sz="1100" dirty="0">
                          <a:latin typeface="Calibri"/>
                          <a:cs typeface="Calibri"/>
                        </a:rPr>
                        <a:t>34</a:t>
                      </a:r>
                      <a:r>
                        <a:rPr sz="1100" spc="-15" dirty="0">
                          <a:latin typeface="Calibri"/>
                          <a:cs typeface="Calibri"/>
                        </a:rPr>
                        <a:t>,</a:t>
                      </a:r>
                      <a:r>
                        <a:rPr sz="1100" dirty="0">
                          <a:latin typeface="Calibri"/>
                          <a:cs typeface="Calibri"/>
                        </a:rPr>
                        <a:t>9</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T w="12191">
                      <a:solidFill>
                        <a:srgbClr val="C0504D"/>
                      </a:solidFill>
                      <a:prstDash val="solid"/>
                    </a:lnT>
                    <a:lnB w="12192">
                      <a:solidFill>
                        <a:srgbClr val="C0504D"/>
                      </a:solidFill>
                      <a:prstDash val="solid"/>
                    </a:lnB>
                  </a:tcPr>
                </a:tc>
                <a:tc>
                  <a:txBody>
                    <a:bodyPr/>
                    <a:lstStyle/>
                    <a:p>
                      <a:pPr marL="65405">
                        <a:lnSpc>
                          <a:spcPct val="100000"/>
                        </a:lnSpc>
                      </a:pPr>
                      <a:r>
                        <a:rPr sz="1100" dirty="0">
                          <a:latin typeface="Calibri"/>
                          <a:cs typeface="Calibri"/>
                        </a:rPr>
                        <a:t>48</a:t>
                      </a:r>
                      <a:r>
                        <a:rPr sz="1100" spc="-15" dirty="0">
                          <a:latin typeface="Calibri"/>
                          <a:cs typeface="Calibri"/>
                        </a:rPr>
                        <a:t>,</a:t>
                      </a:r>
                      <a:r>
                        <a:rPr sz="1100" dirty="0">
                          <a:latin typeface="Calibri"/>
                          <a:cs typeface="Calibri"/>
                        </a:rPr>
                        <a:t>6</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R w="12700" cap="flat" cmpd="sng" algn="ctr">
                      <a:solidFill>
                        <a:schemeClr val="tx1"/>
                      </a:solidFill>
                      <a:prstDash val="solid"/>
                      <a:round/>
                      <a:headEnd type="none" w="med" len="med"/>
                      <a:tailEnd type="none" w="med" len="med"/>
                    </a:lnR>
                    <a:lnT w="12191">
                      <a:solidFill>
                        <a:srgbClr val="C0504D"/>
                      </a:solidFill>
                      <a:prstDash val="solid"/>
                    </a:lnT>
                    <a:lnB w="12192">
                      <a:solidFill>
                        <a:srgbClr val="C0504D"/>
                      </a:solidFill>
                      <a:prstDash val="solid"/>
                    </a:lnB>
                  </a:tcPr>
                </a:tc>
                <a:extLst>
                  <a:ext uri="{0D108BD9-81ED-4DB2-BD59-A6C34878D82A}">
                    <a16:rowId xmlns:a16="http://schemas.microsoft.com/office/drawing/2014/main" val="10005"/>
                  </a:ext>
                </a:extLst>
              </a:tr>
              <a:tr h="257508">
                <a:tc>
                  <a:txBody>
                    <a:bodyPr/>
                    <a:lstStyle/>
                    <a:p>
                      <a:pPr marL="142875">
                        <a:lnSpc>
                          <a:spcPct val="100000"/>
                        </a:lnSpc>
                      </a:pPr>
                      <a:r>
                        <a:rPr sz="1100" b="1" dirty="0">
                          <a:latin typeface="Calibri"/>
                          <a:cs typeface="Calibri"/>
                        </a:rPr>
                        <a:t>0</a:t>
                      </a:r>
                      <a:r>
                        <a:rPr sz="1100" b="1" spc="-10" dirty="0">
                          <a:latin typeface="Calibri"/>
                          <a:cs typeface="Calibri"/>
                        </a:rPr>
                        <a:t>.</a:t>
                      </a:r>
                      <a:r>
                        <a:rPr sz="1100" b="1" spc="5" dirty="0">
                          <a:latin typeface="Calibri"/>
                          <a:cs typeface="Calibri"/>
                        </a:rPr>
                        <a:t>1</a:t>
                      </a:r>
                      <a:r>
                        <a:rPr sz="1100" b="1" dirty="0">
                          <a:latin typeface="Calibri"/>
                          <a:cs typeface="Calibri"/>
                        </a:rPr>
                        <a:t>0</a:t>
                      </a:r>
                      <a:endParaRPr sz="1100">
                        <a:latin typeface="Calibri"/>
                        <a:cs typeface="Calibri"/>
                      </a:endParaRPr>
                    </a:p>
                  </a:txBody>
                  <a:tcPr marL="0" marR="0" marT="0" marB="0">
                    <a:lnL w="12700" cap="flat" cmpd="sng" algn="ctr">
                      <a:solidFill>
                        <a:schemeClr val="tx1"/>
                      </a:solidFill>
                      <a:prstDash val="solid"/>
                      <a:round/>
                      <a:headEnd type="none" w="med" len="med"/>
                      <a:tailEnd type="none" w="med" len="med"/>
                    </a:lnL>
                    <a:lnT w="12192">
                      <a:solidFill>
                        <a:srgbClr val="C0504D"/>
                      </a:solidFill>
                      <a:prstDash val="solid"/>
                    </a:lnT>
                    <a:lnB w="12191">
                      <a:solidFill>
                        <a:srgbClr val="C0504D"/>
                      </a:solidFill>
                      <a:prstDash val="solid"/>
                    </a:lnB>
                  </a:tcPr>
                </a:tc>
                <a:tc>
                  <a:txBody>
                    <a:bodyPr/>
                    <a:lstStyle/>
                    <a:p>
                      <a:pPr marL="160655">
                        <a:lnSpc>
                          <a:spcPct val="100000"/>
                        </a:lnSpc>
                      </a:pPr>
                      <a:r>
                        <a:rPr sz="1100" b="1" dirty="0">
                          <a:latin typeface="Calibri"/>
                          <a:cs typeface="Calibri"/>
                        </a:rPr>
                        <a:t>0</a:t>
                      </a:r>
                      <a:r>
                        <a:rPr sz="1100" b="1" spc="-10" dirty="0">
                          <a:latin typeface="Calibri"/>
                          <a:cs typeface="Calibri"/>
                        </a:rPr>
                        <a:t>.</a:t>
                      </a:r>
                      <a:r>
                        <a:rPr sz="1100" b="1" spc="5" dirty="0">
                          <a:latin typeface="Calibri"/>
                          <a:cs typeface="Calibri"/>
                        </a:rPr>
                        <a:t>6</a:t>
                      </a:r>
                      <a:r>
                        <a:rPr sz="1100" b="1" dirty="0">
                          <a:latin typeface="Calibri"/>
                          <a:cs typeface="Calibri"/>
                        </a:rPr>
                        <a:t>0</a:t>
                      </a:r>
                      <a:endParaRPr sz="1100">
                        <a:latin typeface="Calibri"/>
                        <a:cs typeface="Calibri"/>
                      </a:endParaRPr>
                    </a:p>
                  </a:txBody>
                  <a:tcPr marL="0" marR="0" marT="0" marB="0">
                    <a:lnR w="12192">
                      <a:solidFill>
                        <a:srgbClr val="C0504D"/>
                      </a:solidFill>
                      <a:prstDash val="solid"/>
                    </a:lnR>
                    <a:lnT w="12192">
                      <a:solidFill>
                        <a:srgbClr val="C0504D"/>
                      </a:solidFill>
                      <a:prstDash val="solid"/>
                    </a:lnT>
                    <a:lnB w="12191">
                      <a:solidFill>
                        <a:srgbClr val="C0504D"/>
                      </a:solidFill>
                      <a:prstDash val="solid"/>
                    </a:lnB>
                  </a:tcPr>
                </a:tc>
                <a:tc>
                  <a:txBody>
                    <a:bodyPr/>
                    <a:lstStyle/>
                    <a:p>
                      <a:pPr marL="135255">
                        <a:lnSpc>
                          <a:spcPct val="100000"/>
                        </a:lnSpc>
                      </a:pPr>
                      <a:r>
                        <a:rPr sz="1100" dirty="0">
                          <a:latin typeface="Calibri"/>
                          <a:cs typeface="Calibri"/>
                        </a:rPr>
                        <a:t>1,</a:t>
                      </a:r>
                      <a:r>
                        <a:rPr sz="1100" spc="-10" dirty="0">
                          <a:latin typeface="Calibri"/>
                          <a:cs typeface="Calibri"/>
                        </a:rPr>
                        <a:t>4</a:t>
                      </a:r>
                      <a:r>
                        <a:rPr sz="1100" dirty="0">
                          <a:latin typeface="Calibri"/>
                          <a:cs typeface="Calibri"/>
                        </a:rPr>
                        <a:t>00</a:t>
                      </a:r>
                      <a:endParaRPr sz="1100">
                        <a:latin typeface="Calibri"/>
                        <a:cs typeface="Calibri"/>
                      </a:endParaRPr>
                    </a:p>
                  </a:txBody>
                  <a:tcPr marL="0" marR="0" marT="0" marB="0">
                    <a:lnL w="12192">
                      <a:solidFill>
                        <a:srgbClr val="C0504D"/>
                      </a:solidFill>
                      <a:prstDash val="solid"/>
                    </a:lnL>
                    <a:lnT w="12192">
                      <a:solidFill>
                        <a:srgbClr val="C0504D"/>
                      </a:solidFill>
                      <a:prstDash val="solid"/>
                    </a:lnT>
                    <a:lnB w="12191">
                      <a:solidFill>
                        <a:srgbClr val="C0504D"/>
                      </a:solidFill>
                      <a:prstDash val="solid"/>
                    </a:lnB>
                  </a:tcPr>
                </a:tc>
                <a:tc>
                  <a:txBody>
                    <a:bodyPr/>
                    <a:lstStyle/>
                    <a:p>
                      <a:pPr marL="158750">
                        <a:lnSpc>
                          <a:spcPct val="100000"/>
                        </a:lnSpc>
                      </a:pPr>
                      <a:r>
                        <a:rPr sz="1100" dirty="0">
                          <a:latin typeface="Calibri"/>
                          <a:cs typeface="Calibri"/>
                        </a:rPr>
                        <a:t>9,</a:t>
                      </a:r>
                      <a:r>
                        <a:rPr sz="1100" spc="-10" dirty="0">
                          <a:latin typeface="Calibri"/>
                          <a:cs typeface="Calibri"/>
                        </a:rPr>
                        <a:t>8</a:t>
                      </a:r>
                      <a:r>
                        <a:rPr sz="1100" dirty="0">
                          <a:latin typeface="Calibri"/>
                          <a:cs typeface="Calibri"/>
                        </a:rPr>
                        <a:t>00</a:t>
                      </a:r>
                      <a:endParaRPr sz="1100">
                        <a:latin typeface="Calibri"/>
                        <a:cs typeface="Calibri"/>
                      </a:endParaRPr>
                    </a:p>
                  </a:txBody>
                  <a:tcPr marL="0" marR="0" marT="0" marB="0">
                    <a:lnT w="12192">
                      <a:solidFill>
                        <a:srgbClr val="C0504D"/>
                      </a:solidFill>
                      <a:prstDash val="solid"/>
                    </a:lnT>
                    <a:lnB w="12191">
                      <a:solidFill>
                        <a:srgbClr val="C0504D"/>
                      </a:solidFill>
                      <a:prstDash val="solid"/>
                    </a:lnB>
                  </a:tcPr>
                </a:tc>
                <a:tc>
                  <a:txBody>
                    <a:bodyPr/>
                    <a:lstStyle/>
                    <a:p>
                      <a:pPr marL="83185">
                        <a:lnSpc>
                          <a:spcPct val="100000"/>
                        </a:lnSpc>
                      </a:pPr>
                      <a:r>
                        <a:rPr sz="1100" dirty="0">
                          <a:latin typeface="Calibri"/>
                          <a:cs typeface="Calibri"/>
                        </a:rPr>
                        <a:t>14</a:t>
                      </a:r>
                      <a:r>
                        <a:rPr sz="1100" spc="-15" dirty="0">
                          <a:latin typeface="Calibri"/>
                          <a:cs typeface="Calibri"/>
                        </a:rPr>
                        <a:t>,</a:t>
                      </a:r>
                      <a:r>
                        <a:rPr sz="1100" dirty="0">
                          <a:latin typeface="Calibri"/>
                          <a:cs typeface="Calibri"/>
                        </a:rPr>
                        <a:t>7</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R w="12191">
                      <a:solidFill>
                        <a:srgbClr val="C0504D"/>
                      </a:solidFill>
                      <a:prstDash val="solid"/>
                    </a:lnR>
                    <a:lnT w="12192">
                      <a:solidFill>
                        <a:srgbClr val="C0504D"/>
                      </a:solidFill>
                      <a:prstDash val="solid"/>
                    </a:lnT>
                    <a:lnB w="12191">
                      <a:solidFill>
                        <a:srgbClr val="C0504D"/>
                      </a:solidFill>
                      <a:prstDash val="solid"/>
                    </a:lnB>
                  </a:tcPr>
                </a:tc>
                <a:tc>
                  <a:txBody>
                    <a:bodyPr/>
                    <a:lstStyle/>
                    <a:p>
                      <a:pPr marL="135255">
                        <a:lnSpc>
                          <a:spcPct val="100000"/>
                        </a:lnSpc>
                      </a:pPr>
                      <a:r>
                        <a:rPr sz="1100" dirty="0">
                          <a:latin typeface="Calibri"/>
                          <a:cs typeface="Calibri"/>
                        </a:rPr>
                        <a:t>1,</a:t>
                      </a:r>
                      <a:r>
                        <a:rPr sz="1100" spc="-10" dirty="0">
                          <a:latin typeface="Calibri"/>
                          <a:cs typeface="Calibri"/>
                        </a:rPr>
                        <a:t>8</a:t>
                      </a:r>
                      <a:r>
                        <a:rPr sz="1100" dirty="0">
                          <a:latin typeface="Calibri"/>
                          <a:cs typeface="Calibri"/>
                        </a:rPr>
                        <a:t>00</a:t>
                      </a:r>
                      <a:endParaRPr sz="1100">
                        <a:latin typeface="Calibri"/>
                        <a:cs typeface="Calibri"/>
                      </a:endParaRPr>
                    </a:p>
                  </a:txBody>
                  <a:tcPr marL="0" marR="0" marT="0" marB="0">
                    <a:lnL w="12191">
                      <a:solidFill>
                        <a:srgbClr val="C0504D"/>
                      </a:solidFill>
                      <a:prstDash val="solid"/>
                    </a:lnL>
                    <a:lnT w="12192">
                      <a:solidFill>
                        <a:srgbClr val="C0504D"/>
                      </a:solidFill>
                      <a:prstDash val="solid"/>
                    </a:lnT>
                    <a:lnB w="12191">
                      <a:solidFill>
                        <a:srgbClr val="C0504D"/>
                      </a:solidFill>
                      <a:prstDash val="solid"/>
                    </a:lnB>
                  </a:tcPr>
                </a:tc>
                <a:tc>
                  <a:txBody>
                    <a:bodyPr/>
                    <a:lstStyle/>
                    <a:p>
                      <a:pPr marL="68580">
                        <a:lnSpc>
                          <a:spcPct val="100000"/>
                        </a:lnSpc>
                      </a:pPr>
                      <a:r>
                        <a:rPr sz="1100" dirty="0">
                          <a:latin typeface="Calibri"/>
                          <a:cs typeface="Calibri"/>
                        </a:rPr>
                        <a:t>20</a:t>
                      </a:r>
                      <a:r>
                        <a:rPr sz="1100" spc="-15" dirty="0">
                          <a:latin typeface="Calibri"/>
                          <a:cs typeface="Calibri"/>
                        </a:rPr>
                        <a:t>,</a:t>
                      </a:r>
                      <a:r>
                        <a:rPr sz="1100" dirty="0">
                          <a:latin typeface="Calibri"/>
                          <a:cs typeface="Calibri"/>
                        </a:rPr>
                        <a:t>4</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T w="12192">
                      <a:solidFill>
                        <a:srgbClr val="C0504D"/>
                      </a:solidFill>
                      <a:prstDash val="solid"/>
                    </a:lnT>
                    <a:lnB w="12191">
                      <a:solidFill>
                        <a:srgbClr val="C0504D"/>
                      </a:solidFill>
                      <a:prstDash val="solid"/>
                    </a:lnB>
                  </a:tcPr>
                </a:tc>
                <a:tc>
                  <a:txBody>
                    <a:bodyPr/>
                    <a:lstStyle/>
                    <a:p>
                      <a:pPr marL="68580">
                        <a:lnSpc>
                          <a:spcPct val="100000"/>
                        </a:lnSpc>
                      </a:pPr>
                      <a:r>
                        <a:rPr sz="1100" dirty="0">
                          <a:latin typeface="Calibri"/>
                          <a:cs typeface="Calibri"/>
                        </a:rPr>
                        <a:t>29</a:t>
                      </a:r>
                      <a:r>
                        <a:rPr sz="1100" spc="-15" dirty="0">
                          <a:latin typeface="Calibri"/>
                          <a:cs typeface="Calibri"/>
                        </a:rPr>
                        <a:t>,</a:t>
                      </a:r>
                      <a:r>
                        <a:rPr sz="1100" dirty="0">
                          <a:latin typeface="Calibri"/>
                          <a:cs typeface="Calibri"/>
                        </a:rPr>
                        <a:t>5</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R w="12191">
                      <a:solidFill>
                        <a:srgbClr val="C0504D"/>
                      </a:solidFill>
                      <a:prstDash val="solid"/>
                    </a:lnR>
                    <a:lnT w="12192">
                      <a:solidFill>
                        <a:srgbClr val="C0504D"/>
                      </a:solidFill>
                      <a:prstDash val="solid"/>
                    </a:lnT>
                    <a:lnB w="12191">
                      <a:solidFill>
                        <a:srgbClr val="C0504D"/>
                      </a:solidFill>
                      <a:prstDash val="solid"/>
                    </a:lnB>
                  </a:tcPr>
                </a:tc>
                <a:tc>
                  <a:txBody>
                    <a:bodyPr/>
                    <a:lstStyle/>
                    <a:p>
                      <a:pPr marL="93980">
                        <a:lnSpc>
                          <a:spcPct val="100000"/>
                        </a:lnSpc>
                      </a:pPr>
                      <a:r>
                        <a:rPr sz="1100" dirty="0">
                          <a:latin typeface="Calibri"/>
                          <a:cs typeface="Calibri"/>
                        </a:rPr>
                        <a:t>2,</a:t>
                      </a:r>
                      <a:r>
                        <a:rPr sz="1100" spc="-10" dirty="0">
                          <a:latin typeface="Calibri"/>
                          <a:cs typeface="Calibri"/>
                        </a:rPr>
                        <a:t>2</a:t>
                      </a:r>
                      <a:r>
                        <a:rPr sz="1100" dirty="0">
                          <a:latin typeface="Calibri"/>
                          <a:cs typeface="Calibri"/>
                        </a:rPr>
                        <a:t>00</a:t>
                      </a:r>
                      <a:endParaRPr sz="1100">
                        <a:latin typeface="Calibri"/>
                        <a:cs typeface="Calibri"/>
                      </a:endParaRPr>
                    </a:p>
                  </a:txBody>
                  <a:tcPr marL="0" marR="0" marT="0" marB="0">
                    <a:lnL w="12191">
                      <a:solidFill>
                        <a:srgbClr val="C0504D"/>
                      </a:solidFill>
                      <a:prstDash val="solid"/>
                    </a:lnL>
                    <a:lnT w="12192">
                      <a:solidFill>
                        <a:srgbClr val="C0504D"/>
                      </a:solidFill>
                      <a:prstDash val="solid"/>
                    </a:lnT>
                    <a:lnB w="12191">
                      <a:solidFill>
                        <a:srgbClr val="C0504D"/>
                      </a:solidFill>
                      <a:prstDash val="solid"/>
                    </a:lnB>
                  </a:tcPr>
                </a:tc>
                <a:tc>
                  <a:txBody>
                    <a:bodyPr/>
                    <a:lstStyle/>
                    <a:p>
                      <a:pPr marL="65405">
                        <a:lnSpc>
                          <a:spcPct val="100000"/>
                        </a:lnSpc>
                      </a:pPr>
                      <a:r>
                        <a:rPr sz="1100" dirty="0">
                          <a:latin typeface="Calibri"/>
                          <a:cs typeface="Calibri"/>
                        </a:rPr>
                        <a:t>32</a:t>
                      </a:r>
                      <a:r>
                        <a:rPr sz="1100" spc="-15" dirty="0">
                          <a:latin typeface="Calibri"/>
                          <a:cs typeface="Calibri"/>
                        </a:rPr>
                        <a:t>,</a:t>
                      </a:r>
                      <a:r>
                        <a:rPr sz="1100" dirty="0">
                          <a:latin typeface="Calibri"/>
                          <a:cs typeface="Calibri"/>
                        </a:rPr>
                        <a:t>0</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T w="12192">
                      <a:solidFill>
                        <a:srgbClr val="C0504D"/>
                      </a:solidFill>
                      <a:prstDash val="solid"/>
                    </a:lnT>
                    <a:lnB w="12191">
                      <a:solidFill>
                        <a:srgbClr val="C0504D"/>
                      </a:solidFill>
                      <a:prstDash val="solid"/>
                    </a:lnB>
                  </a:tcPr>
                </a:tc>
                <a:tc>
                  <a:txBody>
                    <a:bodyPr/>
                    <a:lstStyle/>
                    <a:p>
                      <a:pPr marL="65405">
                        <a:lnSpc>
                          <a:spcPct val="100000"/>
                        </a:lnSpc>
                      </a:pPr>
                      <a:r>
                        <a:rPr sz="1100" dirty="0">
                          <a:latin typeface="Calibri"/>
                          <a:cs typeface="Calibri"/>
                        </a:rPr>
                        <a:t>44</a:t>
                      </a:r>
                      <a:r>
                        <a:rPr sz="1100" spc="-15" dirty="0">
                          <a:latin typeface="Calibri"/>
                          <a:cs typeface="Calibri"/>
                        </a:rPr>
                        <a:t>,</a:t>
                      </a:r>
                      <a:r>
                        <a:rPr sz="1100" dirty="0">
                          <a:latin typeface="Calibri"/>
                          <a:cs typeface="Calibri"/>
                        </a:rPr>
                        <a:t>5</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R w="12700" cap="flat" cmpd="sng" algn="ctr">
                      <a:solidFill>
                        <a:schemeClr val="tx1"/>
                      </a:solidFill>
                      <a:prstDash val="solid"/>
                      <a:round/>
                      <a:headEnd type="none" w="med" len="med"/>
                      <a:tailEnd type="none" w="med" len="med"/>
                    </a:lnR>
                    <a:lnT w="12192">
                      <a:solidFill>
                        <a:srgbClr val="C0504D"/>
                      </a:solidFill>
                      <a:prstDash val="solid"/>
                    </a:lnT>
                    <a:lnB w="12191">
                      <a:solidFill>
                        <a:srgbClr val="C0504D"/>
                      </a:solidFill>
                      <a:prstDash val="solid"/>
                    </a:lnB>
                  </a:tcPr>
                </a:tc>
                <a:extLst>
                  <a:ext uri="{0D108BD9-81ED-4DB2-BD59-A6C34878D82A}">
                    <a16:rowId xmlns:a16="http://schemas.microsoft.com/office/drawing/2014/main" val="10006"/>
                  </a:ext>
                </a:extLst>
              </a:tr>
              <a:tr h="259446">
                <a:tc>
                  <a:txBody>
                    <a:bodyPr/>
                    <a:lstStyle/>
                    <a:p>
                      <a:pPr marL="142875">
                        <a:lnSpc>
                          <a:spcPct val="100000"/>
                        </a:lnSpc>
                      </a:pPr>
                      <a:r>
                        <a:rPr sz="1100" b="1" dirty="0">
                          <a:latin typeface="Calibri"/>
                          <a:cs typeface="Calibri"/>
                        </a:rPr>
                        <a:t>0</a:t>
                      </a:r>
                      <a:r>
                        <a:rPr sz="1100" b="1" spc="-10" dirty="0">
                          <a:latin typeface="Calibri"/>
                          <a:cs typeface="Calibri"/>
                        </a:rPr>
                        <a:t>.</a:t>
                      </a:r>
                      <a:r>
                        <a:rPr sz="1100" b="1" dirty="0">
                          <a:latin typeface="Calibri"/>
                          <a:cs typeface="Calibri"/>
                        </a:rPr>
                        <a:t>11</a:t>
                      </a:r>
                      <a:endParaRPr sz="1100">
                        <a:latin typeface="Calibri"/>
                        <a:cs typeface="Calibri"/>
                      </a:endParaRPr>
                    </a:p>
                  </a:txBody>
                  <a:tcPr marL="0" marR="0" marT="0" marB="0">
                    <a:lnL w="12700" cap="flat" cmpd="sng" algn="ctr">
                      <a:solidFill>
                        <a:schemeClr val="tx1"/>
                      </a:solidFill>
                      <a:prstDash val="solid"/>
                      <a:round/>
                      <a:headEnd type="none" w="med" len="med"/>
                      <a:tailEnd type="none" w="med" len="med"/>
                    </a:lnL>
                    <a:lnT w="12191">
                      <a:solidFill>
                        <a:srgbClr val="C0504D"/>
                      </a:solidFill>
                      <a:prstDash val="solid"/>
                    </a:lnT>
                    <a:lnB w="12191">
                      <a:solidFill>
                        <a:srgbClr val="C0504D"/>
                      </a:solidFill>
                      <a:prstDash val="solid"/>
                    </a:lnB>
                  </a:tcPr>
                </a:tc>
                <a:tc>
                  <a:txBody>
                    <a:bodyPr/>
                    <a:lstStyle/>
                    <a:p>
                      <a:pPr marL="160655">
                        <a:lnSpc>
                          <a:spcPct val="100000"/>
                        </a:lnSpc>
                      </a:pPr>
                      <a:r>
                        <a:rPr sz="1100" b="1" dirty="0">
                          <a:latin typeface="Calibri"/>
                          <a:cs typeface="Calibri"/>
                        </a:rPr>
                        <a:t>0</a:t>
                      </a:r>
                      <a:r>
                        <a:rPr sz="1100" b="1" spc="-10" dirty="0">
                          <a:latin typeface="Calibri"/>
                          <a:cs typeface="Calibri"/>
                        </a:rPr>
                        <a:t>.</a:t>
                      </a:r>
                      <a:r>
                        <a:rPr sz="1100" b="1" dirty="0">
                          <a:latin typeface="Calibri"/>
                          <a:cs typeface="Calibri"/>
                        </a:rPr>
                        <a:t>55</a:t>
                      </a:r>
                      <a:endParaRPr sz="1100">
                        <a:latin typeface="Calibri"/>
                        <a:cs typeface="Calibri"/>
                      </a:endParaRPr>
                    </a:p>
                  </a:txBody>
                  <a:tcPr marL="0" marR="0" marT="0" marB="0">
                    <a:lnR w="12192">
                      <a:solidFill>
                        <a:srgbClr val="C0504D"/>
                      </a:solidFill>
                      <a:prstDash val="solid"/>
                    </a:lnR>
                    <a:lnT w="12191">
                      <a:solidFill>
                        <a:srgbClr val="C0504D"/>
                      </a:solidFill>
                      <a:prstDash val="solid"/>
                    </a:lnT>
                    <a:lnB w="12191">
                      <a:solidFill>
                        <a:srgbClr val="C0504D"/>
                      </a:solidFill>
                      <a:prstDash val="solid"/>
                    </a:lnB>
                  </a:tcPr>
                </a:tc>
                <a:tc>
                  <a:txBody>
                    <a:bodyPr/>
                    <a:lstStyle/>
                    <a:p>
                      <a:pPr marL="135255">
                        <a:lnSpc>
                          <a:spcPct val="100000"/>
                        </a:lnSpc>
                      </a:pPr>
                      <a:r>
                        <a:rPr sz="1100" dirty="0">
                          <a:latin typeface="Calibri"/>
                          <a:cs typeface="Calibri"/>
                        </a:rPr>
                        <a:t>1,</a:t>
                      </a:r>
                      <a:r>
                        <a:rPr sz="1100" spc="-10" dirty="0">
                          <a:latin typeface="Calibri"/>
                          <a:cs typeface="Calibri"/>
                        </a:rPr>
                        <a:t>4</a:t>
                      </a:r>
                      <a:r>
                        <a:rPr sz="1100" dirty="0">
                          <a:latin typeface="Calibri"/>
                          <a:cs typeface="Calibri"/>
                        </a:rPr>
                        <a:t>00</a:t>
                      </a:r>
                      <a:endParaRPr sz="1100">
                        <a:latin typeface="Calibri"/>
                        <a:cs typeface="Calibri"/>
                      </a:endParaRPr>
                    </a:p>
                  </a:txBody>
                  <a:tcPr marL="0" marR="0" marT="0" marB="0">
                    <a:lnL w="12192">
                      <a:solidFill>
                        <a:srgbClr val="C0504D"/>
                      </a:solidFill>
                      <a:prstDash val="solid"/>
                    </a:lnL>
                    <a:lnT w="12191">
                      <a:solidFill>
                        <a:srgbClr val="C0504D"/>
                      </a:solidFill>
                      <a:prstDash val="solid"/>
                    </a:lnT>
                    <a:lnB w="12191">
                      <a:solidFill>
                        <a:srgbClr val="C0504D"/>
                      </a:solidFill>
                      <a:prstDash val="solid"/>
                    </a:lnB>
                  </a:tcPr>
                </a:tc>
                <a:tc>
                  <a:txBody>
                    <a:bodyPr/>
                    <a:lstStyle/>
                    <a:p>
                      <a:pPr marL="158750">
                        <a:lnSpc>
                          <a:spcPct val="100000"/>
                        </a:lnSpc>
                      </a:pPr>
                      <a:r>
                        <a:rPr sz="1100" dirty="0">
                          <a:latin typeface="Calibri"/>
                          <a:cs typeface="Calibri"/>
                        </a:rPr>
                        <a:t>9,</a:t>
                      </a:r>
                      <a:r>
                        <a:rPr sz="1100" spc="-10" dirty="0">
                          <a:latin typeface="Calibri"/>
                          <a:cs typeface="Calibri"/>
                        </a:rPr>
                        <a:t>7</a:t>
                      </a:r>
                      <a:r>
                        <a:rPr sz="1100" dirty="0">
                          <a:latin typeface="Calibri"/>
                          <a:cs typeface="Calibri"/>
                        </a:rPr>
                        <a:t>00</a:t>
                      </a:r>
                    </a:p>
                  </a:txBody>
                  <a:tcPr marL="0" marR="0" marT="0" marB="0">
                    <a:lnT w="12191">
                      <a:solidFill>
                        <a:srgbClr val="C0504D"/>
                      </a:solidFill>
                      <a:prstDash val="solid"/>
                    </a:lnT>
                    <a:lnB w="12191">
                      <a:solidFill>
                        <a:srgbClr val="C0504D"/>
                      </a:solidFill>
                      <a:prstDash val="solid"/>
                    </a:lnB>
                  </a:tcPr>
                </a:tc>
                <a:tc>
                  <a:txBody>
                    <a:bodyPr/>
                    <a:lstStyle/>
                    <a:p>
                      <a:pPr marL="83185">
                        <a:lnSpc>
                          <a:spcPct val="100000"/>
                        </a:lnSpc>
                      </a:pPr>
                      <a:r>
                        <a:rPr sz="1100" dirty="0">
                          <a:latin typeface="Calibri"/>
                          <a:cs typeface="Calibri"/>
                        </a:rPr>
                        <a:t>14</a:t>
                      </a:r>
                      <a:r>
                        <a:rPr sz="1100" spc="-15" dirty="0">
                          <a:latin typeface="Calibri"/>
                          <a:cs typeface="Calibri"/>
                        </a:rPr>
                        <a:t>,</a:t>
                      </a:r>
                      <a:r>
                        <a:rPr sz="1100" dirty="0">
                          <a:latin typeface="Calibri"/>
                          <a:cs typeface="Calibri"/>
                        </a:rPr>
                        <a:t>6</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R w="12191">
                      <a:solidFill>
                        <a:srgbClr val="C0504D"/>
                      </a:solidFill>
                      <a:prstDash val="solid"/>
                    </a:lnR>
                    <a:lnT w="12191">
                      <a:solidFill>
                        <a:srgbClr val="C0504D"/>
                      </a:solidFill>
                      <a:prstDash val="solid"/>
                    </a:lnT>
                    <a:lnB w="12191">
                      <a:solidFill>
                        <a:srgbClr val="C0504D"/>
                      </a:solidFill>
                      <a:prstDash val="solid"/>
                    </a:lnB>
                  </a:tcPr>
                </a:tc>
                <a:tc>
                  <a:txBody>
                    <a:bodyPr/>
                    <a:lstStyle/>
                    <a:p>
                      <a:pPr marL="135255">
                        <a:lnSpc>
                          <a:spcPct val="100000"/>
                        </a:lnSpc>
                      </a:pPr>
                      <a:r>
                        <a:rPr sz="1100" dirty="0">
                          <a:latin typeface="Calibri"/>
                          <a:cs typeface="Calibri"/>
                        </a:rPr>
                        <a:t>1,</a:t>
                      </a:r>
                      <a:r>
                        <a:rPr sz="1100" spc="-10" dirty="0">
                          <a:latin typeface="Calibri"/>
                          <a:cs typeface="Calibri"/>
                        </a:rPr>
                        <a:t>8</a:t>
                      </a:r>
                      <a:r>
                        <a:rPr sz="1100" dirty="0">
                          <a:latin typeface="Calibri"/>
                          <a:cs typeface="Calibri"/>
                        </a:rPr>
                        <a:t>00</a:t>
                      </a:r>
                      <a:endParaRPr sz="1100">
                        <a:latin typeface="Calibri"/>
                        <a:cs typeface="Calibri"/>
                      </a:endParaRPr>
                    </a:p>
                  </a:txBody>
                  <a:tcPr marL="0" marR="0" marT="0" marB="0">
                    <a:lnL w="12191">
                      <a:solidFill>
                        <a:srgbClr val="C0504D"/>
                      </a:solidFill>
                      <a:prstDash val="solid"/>
                    </a:lnL>
                    <a:lnT w="12191">
                      <a:solidFill>
                        <a:srgbClr val="C0504D"/>
                      </a:solidFill>
                      <a:prstDash val="solid"/>
                    </a:lnT>
                    <a:lnB w="12191">
                      <a:solidFill>
                        <a:srgbClr val="C0504D"/>
                      </a:solidFill>
                      <a:prstDash val="solid"/>
                    </a:lnB>
                  </a:tcPr>
                </a:tc>
                <a:tc>
                  <a:txBody>
                    <a:bodyPr/>
                    <a:lstStyle/>
                    <a:p>
                      <a:pPr marL="68580">
                        <a:lnSpc>
                          <a:spcPct val="100000"/>
                        </a:lnSpc>
                      </a:pPr>
                      <a:r>
                        <a:rPr sz="1100" dirty="0">
                          <a:latin typeface="Calibri"/>
                          <a:cs typeface="Calibri"/>
                        </a:rPr>
                        <a:t>20</a:t>
                      </a:r>
                      <a:r>
                        <a:rPr sz="1100" spc="-15" dirty="0">
                          <a:latin typeface="Calibri"/>
                          <a:cs typeface="Calibri"/>
                        </a:rPr>
                        <a:t>,</a:t>
                      </a:r>
                      <a:r>
                        <a:rPr sz="1100" dirty="0">
                          <a:latin typeface="Calibri"/>
                          <a:cs typeface="Calibri"/>
                        </a:rPr>
                        <a:t>3</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T w="12191">
                      <a:solidFill>
                        <a:srgbClr val="C0504D"/>
                      </a:solidFill>
                      <a:prstDash val="solid"/>
                    </a:lnT>
                    <a:lnB w="12191">
                      <a:solidFill>
                        <a:srgbClr val="C0504D"/>
                      </a:solidFill>
                      <a:prstDash val="solid"/>
                    </a:lnB>
                  </a:tcPr>
                </a:tc>
                <a:tc>
                  <a:txBody>
                    <a:bodyPr/>
                    <a:lstStyle/>
                    <a:p>
                      <a:pPr marL="68580">
                        <a:lnSpc>
                          <a:spcPct val="100000"/>
                        </a:lnSpc>
                      </a:pPr>
                      <a:r>
                        <a:rPr sz="1100" dirty="0">
                          <a:latin typeface="Calibri"/>
                          <a:cs typeface="Calibri"/>
                        </a:rPr>
                        <a:t>29</a:t>
                      </a:r>
                      <a:r>
                        <a:rPr sz="1100" spc="-15" dirty="0">
                          <a:latin typeface="Calibri"/>
                          <a:cs typeface="Calibri"/>
                        </a:rPr>
                        <a:t>,</a:t>
                      </a:r>
                      <a:r>
                        <a:rPr sz="1100" dirty="0">
                          <a:latin typeface="Calibri"/>
                          <a:cs typeface="Calibri"/>
                        </a:rPr>
                        <a:t>3</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R w="12191">
                      <a:solidFill>
                        <a:srgbClr val="C0504D"/>
                      </a:solidFill>
                      <a:prstDash val="solid"/>
                    </a:lnR>
                    <a:lnT w="12191">
                      <a:solidFill>
                        <a:srgbClr val="C0504D"/>
                      </a:solidFill>
                      <a:prstDash val="solid"/>
                    </a:lnT>
                    <a:lnB w="12191">
                      <a:solidFill>
                        <a:srgbClr val="C0504D"/>
                      </a:solidFill>
                      <a:prstDash val="solid"/>
                    </a:lnB>
                  </a:tcPr>
                </a:tc>
                <a:tc>
                  <a:txBody>
                    <a:bodyPr/>
                    <a:lstStyle/>
                    <a:p>
                      <a:pPr marL="93980">
                        <a:lnSpc>
                          <a:spcPct val="100000"/>
                        </a:lnSpc>
                      </a:pPr>
                      <a:r>
                        <a:rPr sz="1100" dirty="0">
                          <a:latin typeface="Calibri"/>
                          <a:cs typeface="Calibri"/>
                        </a:rPr>
                        <a:t>2,</a:t>
                      </a:r>
                      <a:r>
                        <a:rPr sz="1100" spc="-10" dirty="0">
                          <a:latin typeface="Calibri"/>
                          <a:cs typeface="Calibri"/>
                        </a:rPr>
                        <a:t>1</a:t>
                      </a:r>
                      <a:r>
                        <a:rPr sz="1100" dirty="0">
                          <a:latin typeface="Calibri"/>
                          <a:cs typeface="Calibri"/>
                        </a:rPr>
                        <a:t>00</a:t>
                      </a:r>
                      <a:endParaRPr sz="1100">
                        <a:latin typeface="Calibri"/>
                        <a:cs typeface="Calibri"/>
                      </a:endParaRPr>
                    </a:p>
                  </a:txBody>
                  <a:tcPr marL="0" marR="0" marT="0" marB="0">
                    <a:lnL w="12191">
                      <a:solidFill>
                        <a:srgbClr val="C0504D"/>
                      </a:solidFill>
                      <a:prstDash val="solid"/>
                    </a:lnL>
                    <a:lnT w="12191">
                      <a:solidFill>
                        <a:srgbClr val="C0504D"/>
                      </a:solidFill>
                      <a:prstDash val="solid"/>
                    </a:lnT>
                    <a:lnB w="12191">
                      <a:solidFill>
                        <a:srgbClr val="C0504D"/>
                      </a:solidFill>
                      <a:prstDash val="solid"/>
                    </a:lnB>
                  </a:tcPr>
                </a:tc>
                <a:tc>
                  <a:txBody>
                    <a:bodyPr/>
                    <a:lstStyle/>
                    <a:p>
                      <a:pPr marL="65405">
                        <a:lnSpc>
                          <a:spcPct val="100000"/>
                        </a:lnSpc>
                      </a:pPr>
                      <a:r>
                        <a:rPr sz="1100" dirty="0">
                          <a:latin typeface="Calibri"/>
                          <a:cs typeface="Calibri"/>
                        </a:rPr>
                        <a:t>31</a:t>
                      </a:r>
                      <a:r>
                        <a:rPr sz="1100" spc="-15" dirty="0">
                          <a:latin typeface="Calibri"/>
                          <a:cs typeface="Calibri"/>
                        </a:rPr>
                        <a:t>,</a:t>
                      </a:r>
                      <a:r>
                        <a:rPr sz="1100" dirty="0">
                          <a:latin typeface="Calibri"/>
                          <a:cs typeface="Calibri"/>
                        </a:rPr>
                        <a:t>7</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T w="12191">
                      <a:solidFill>
                        <a:srgbClr val="C0504D"/>
                      </a:solidFill>
                      <a:prstDash val="solid"/>
                    </a:lnT>
                    <a:lnB w="12191">
                      <a:solidFill>
                        <a:srgbClr val="C0504D"/>
                      </a:solidFill>
                      <a:prstDash val="solid"/>
                    </a:lnB>
                  </a:tcPr>
                </a:tc>
                <a:tc>
                  <a:txBody>
                    <a:bodyPr/>
                    <a:lstStyle/>
                    <a:p>
                      <a:pPr marL="65405">
                        <a:lnSpc>
                          <a:spcPct val="100000"/>
                        </a:lnSpc>
                      </a:pPr>
                      <a:r>
                        <a:rPr sz="1100" dirty="0">
                          <a:latin typeface="Calibri"/>
                          <a:cs typeface="Calibri"/>
                        </a:rPr>
                        <a:t>44</a:t>
                      </a:r>
                      <a:r>
                        <a:rPr sz="1100" spc="-15" dirty="0">
                          <a:latin typeface="Calibri"/>
                          <a:cs typeface="Calibri"/>
                        </a:rPr>
                        <a:t>,</a:t>
                      </a:r>
                      <a:r>
                        <a:rPr sz="1100" dirty="0">
                          <a:latin typeface="Calibri"/>
                          <a:cs typeface="Calibri"/>
                        </a:rPr>
                        <a:t>1</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R w="12700" cap="flat" cmpd="sng" algn="ctr">
                      <a:solidFill>
                        <a:schemeClr val="tx1"/>
                      </a:solidFill>
                      <a:prstDash val="solid"/>
                      <a:round/>
                      <a:headEnd type="none" w="med" len="med"/>
                      <a:tailEnd type="none" w="med" len="med"/>
                    </a:lnR>
                    <a:lnT w="12191">
                      <a:solidFill>
                        <a:srgbClr val="C0504D"/>
                      </a:solidFill>
                      <a:prstDash val="solid"/>
                    </a:lnT>
                    <a:lnB w="12191">
                      <a:solidFill>
                        <a:srgbClr val="C0504D"/>
                      </a:solidFill>
                      <a:prstDash val="solid"/>
                    </a:lnB>
                  </a:tcPr>
                </a:tc>
                <a:extLst>
                  <a:ext uri="{0D108BD9-81ED-4DB2-BD59-A6C34878D82A}">
                    <a16:rowId xmlns:a16="http://schemas.microsoft.com/office/drawing/2014/main" val="10007"/>
                  </a:ext>
                </a:extLst>
              </a:tr>
              <a:tr h="261378">
                <a:tc>
                  <a:txBody>
                    <a:bodyPr/>
                    <a:lstStyle/>
                    <a:p>
                      <a:pPr marL="142875">
                        <a:lnSpc>
                          <a:spcPct val="100000"/>
                        </a:lnSpc>
                      </a:pPr>
                      <a:r>
                        <a:rPr sz="1100" b="1" dirty="0">
                          <a:latin typeface="Calibri"/>
                          <a:cs typeface="Calibri"/>
                        </a:rPr>
                        <a:t>0</a:t>
                      </a:r>
                      <a:r>
                        <a:rPr sz="1100" b="1" spc="-10" dirty="0">
                          <a:latin typeface="Calibri"/>
                          <a:cs typeface="Calibri"/>
                        </a:rPr>
                        <a:t>.</a:t>
                      </a:r>
                      <a:r>
                        <a:rPr sz="1100" b="1" dirty="0">
                          <a:latin typeface="Calibri"/>
                          <a:cs typeface="Calibri"/>
                        </a:rPr>
                        <a:t>11</a:t>
                      </a:r>
                      <a:endParaRPr sz="1100">
                        <a:latin typeface="Calibri"/>
                        <a:cs typeface="Calibri"/>
                      </a:endParaRPr>
                    </a:p>
                  </a:txBody>
                  <a:tcPr marL="0" marR="0" marT="0" marB="0">
                    <a:lnL w="12700" cap="flat" cmpd="sng" algn="ctr">
                      <a:solidFill>
                        <a:schemeClr val="tx1"/>
                      </a:solidFill>
                      <a:prstDash val="solid"/>
                      <a:round/>
                      <a:headEnd type="none" w="med" len="med"/>
                      <a:tailEnd type="none" w="med" len="med"/>
                    </a:lnL>
                    <a:lnT w="12191">
                      <a:solidFill>
                        <a:srgbClr val="C0504D"/>
                      </a:solidFill>
                      <a:prstDash val="solid"/>
                    </a:lnT>
                    <a:lnB w="18288">
                      <a:solidFill>
                        <a:srgbClr val="C0504D"/>
                      </a:solidFill>
                      <a:prstDash val="solid"/>
                    </a:lnB>
                  </a:tcPr>
                </a:tc>
                <a:tc>
                  <a:txBody>
                    <a:bodyPr/>
                    <a:lstStyle/>
                    <a:p>
                      <a:pPr marL="160655">
                        <a:lnSpc>
                          <a:spcPct val="100000"/>
                        </a:lnSpc>
                      </a:pPr>
                      <a:r>
                        <a:rPr sz="1100" b="1" dirty="0">
                          <a:latin typeface="Calibri"/>
                          <a:cs typeface="Calibri"/>
                        </a:rPr>
                        <a:t>0</a:t>
                      </a:r>
                      <a:r>
                        <a:rPr sz="1100" b="1" spc="-10" dirty="0">
                          <a:latin typeface="Calibri"/>
                          <a:cs typeface="Calibri"/>
                        </a:rPr>
                        <a:t>.</a:t>
                      </a:r>
                      <a:r>
                        <a:rPr sz="1100" b="1" spc="5" dirty="0">
                          <a:latin typeface="Calibri"/>
                          <a:cs typeface="Calibri"/>
                        </a:rPr>
                        <a:t>6</a:t>
                      </a:r>
                      <a:r>
                        <a:rPr sz="1100" b="1" dirty="0">
                          <a:latin typeface="Calibri"/>
                          <a:cs typeface="Calibri"/>
                        </a:rPr>
                        <a:t>0</a:t>
                      </a:r>
                      <a:endParaRPr sz="1100">
                        <a:latin typeface="Calibri"/>
                        <a:cs typeface="Calibri"/>
                      </a:endParaRPr>
                    </a:p>
                  </a:txBody>
                  <a:tcPr marL="0" marR="0" marT="0" marB="0">
                    <a:lnR w="12192">
                      <a:solidFill>
                        <a:srgbClr val="C0504D"/>
                      </a:solidFill>
                      <a:prstDash val="solid"/>
                    </a:lnR>
                    <a:lnT w="12191">
                      <a:solidFill>
                        <a:srgbClr val="C0504D"/>
                      </a:solidFill>
                      <a:prstDash val="solid"/>
                    </a:lnT>
                    <a:lnB w="18288">
                      <a:solidFill>
                        <a:srgbClr val="C0504D"/>
                      </a:solidFill>
                      <a:prstDash val="solid"/>
                    </a:lnB>
                  </a:tcPr>
                </a:tc>
                <a:tc>
                  <a:txBody>
                    <a:bodyPr/>
                    <a:lstStyle/>
                    <a:p>
                      <a:pPr marL="135255">
                        <a:lnSpc>
                          <a:spcPct val="100000"/>
                        </a:lnSpc>
                      </a:pPr>
                      <a:r>
                        <a:rPr sz="1100" dirty="0">
                          <a:latin typeface="Calibri"/>
                          <a:cs typeface="Calibri"/>
                        </a:rPr>
                        <a:t>1,</a:t>
                      </a:r>
                      <a:r>
                        <a:rPr sz="1100" spc="-10" dirty="0">
                          <a:latin typeface="Calibri"/>
                          <a:cs typeface="Calibri"/>
                        </a:rPr>
                        <a:t>3</a:t>
                      </a:r>
                      <a:r>
                        <a:rPr sz="1100" dirty="0">
                          <a:latin typeface="Calibri"/>
                          <a:cs typeface="Calibri"/>
                        </a:rPr>
                        <a:t>00</a:t>
                      </a:r>
                      <a:endParaRPr sz="1100">
                        <a:latin typeface="Calibri"/>
                        <a:cs typeface="Calibri"/>
                      </a:endParaRPr>
                    </a:p>
                  </a:txBody>
                  <a:tcPr marL="0" marR="0" marT="0" marB="0">
                    <a:lnL w="12192">
                      <a:solidFill>
                        <a:srgbClr val="C0504D"/>
                      </a:solidFill>
                      <a:prstDash val="solid"/>
                    </a:lnL>
                    <a:lnT w="12191">
                      <a:solidFill>
                        <a:srgbClr val="C0504D"/>
                      </a:solidFill>
                      <a:prstDash val="solid"/>
                    </a:lnT>
                    <a:lnB w="18288">
                      <a:solidFill>
                        <a:srgbClr val="C0504D"/>
                      </a:solidFill>
                      <a:prstDash val="solid"/>
                    </a:lnB>
                  </a:tcPr>
                </a:tc>
                <a:tc>
                  <a:txBody>
                    <a:bodyPr/>
                    <a:lstStyle/>
                    <a:p>
                      <a:pPr marL="158750">
                        <a:lnSpc>
                          <a:spcPct val="100000"/>
                        </a:lnSpc>
                      </a:pPr>
                      <a:r>
                        <a:rPr sz="1100" dirty="0">
                          <a:latin typeface="Calibri"/>
                          <a:cs typeface="Calibri"/>
                        </a:rPr>
                        <a:t>8,</a:t>
                      </a:r>
                      <a:r>
                        <a:rPr sz="1100" spc="-10" dirty="0">
                          <a:latin typeface="Calibri"/>
                          <a:cs typeface="Calibri"/>
                        </a:rPr>
                        <a:t>9</a:t>
                      </a:r>
                      <a:r>
                        <a:rPr sz="1100" dirty="0">
                          <a:latin typeface="Calibri"/>
                          <a:cs typeface="Calibri"/>
                        </a:rPr>
                        <a:t>00</a:t>
                      </a:r>
                      <a:endParaRPr sz="1100">
                        <a:latin typeface="Calibri"/>
                        <a:cs typeface="Calibri"/>
                      </a:endParaRPr>
                    </a:p>
                  </a:txBody>
                  <a:tcPr marL="0" marR="0" marT="0" marB="0">
                    <a:lnT w="12191">
                      <a:solidFill>
                        <a:srgbClr val="C0504D"/>
                      </a:solidFill>
                      <a:prstDash val="solid"/>
                    </a:lnT>
                    <a:lnB w="18288">
                      <a:solidFill>
                        <a:srgbClr val="C0504D"/>
                      </a:solidFill>
                      <a:prstDash val="solid"/>
                    </a:lnB>
                  </a:tcPr>
                </a:tc>
                <a:tc>
                  <a:txBody>
                    <a:bodyPr/>
                    <a:lstStyle/>
                    <a:p>
                      <a:pPr marL="83185">
                        <a:lnSpc>
                          <a:spcPct val="100000"/>
                        </a:lnSpc>
                      </a:pPr>
                      <a:r>
                        <a:rPr sz="1100" dirty="0">
                          <a:latin typeface="Calibri"/>
                          <a:cs typeface="Calibri"/>
                        </a:rPr>
                        <a:t>13</a:t>
                      </a:r>
                      <a:r>
                        <a:rPr sz="1100" spc="-15" dirty="0">
                          <a:latin typeface="Calibri"/>
                          <a:cs typeface="Calibri"/>
                        </a:rPr>
                        <a:t>,</a:t>
                      </a:r>
                      <a:r>
                        <a:rPr sz="1100" dirty="0">
                          <a:latin typeface="Calibri"/>
                          <a:cs typeface="Calibri"/>
                        </a:rPr>
                        <a:t>4</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R w="12191">
                      <a:solidFill>
                        <a:srgbClr val="C0504D"/>
                      </a:solidFill>
                      <a:prstDash val="solid"/>
                    </a:lnR>
                    <a:lnT w="12191">
                      <a:solidFill>
                        <a:srgbClr val="C0504D"/>
                      </a:solidFill>
                      <a:prstDash val="solid"/>
                    </a:lnT>
                    <a:lnB w="18288">
                      <a:solidFill>
                        <a:srgbClr val="C0504D"/>
                      </a:solidFill>
                      <a:prstDash val="solid"/>
                    </a:lnB>
                  </a:tcPr>
                </a:tc>
                <a:tc>
                  <a:txBody>
                    <a:bodyPr/>
                    <a:lstStyle/>
                    <a:p>
                      <a:pPr marL="135255">
                        <a:lnSpc>
                          <a:spcPct val="100000"/>
                        </a:lnSpc>
                      </a:pPr>
                      <a:r>
                        <a:rPr sz="1100" dirty="0">
                          <a:latin typeface="Calibri"/>
                          <a:cs typeface="Calibri"/>
                        </a:rPr>
                        <a:t>1,</a:t>
                      </a:r>
                      <a:r>
                        <a:rPr sz="1100" spc="-10" dirty="0">
                          <a:latin typeface="Calibri"/>
                          <a:cs typeface="Calibri"/>
                        </a:rPr>
                        <a:t>7</a:t>
                      </a:r>
                      <a:r>
                        <a:rPr sz="1100" dirty="0">
                          <a:latin typeface="Calibri"/>
                          <a:cs typeface="Calibri"/>
                        </a:rPr>
                        <a:t>00</a:t>
                      </a:r>
                    </a:p>
                  </a:txBody>
                  <a:tcPr marL="0" marR="0" marT="0" marB="0">
                    <a:lnL w="12191">
                      <a:solidFill>
                        <a:srgbClr val="C0504D"/>
                      </a:solidFill>
                      <a:prstDash val="solid"/>
                    </a:lnL>
                    <a:lnT w="12191">
                      <a:solidFill>
                        <a:srgbClr val="C0504D"/>
                      </a:solidFill>
                      <a:prstDash val="solid"/>
                    </a:lnT>
                    <a:lnB w="18288">
                      <a:solidFill>
                        <a:srgbClr val="C0504D"/>
                      </a:solidFill>
                      <a:prstDash val="solid"/>
                    </a:lnB>
                  </a:tcPr>
                </a:tc>
                <a:tc>
                  <a:txBody>
                    <a:bodyPr/>
                    <a:lstStyle/>
                    <a:p>
                      <a:pPr marL="68580">
                        <a:lnSpc>
                          <a:spcPct val="100000"/>
                        </a:lnSpc>
                      </a:pPr>
                      <a:r>
                        <a:rPr sz="1100" dirty="0">
                          <a:latin typeface="Calibri"/>
                          <a:cs typeface="Calibri"/>
                        </a:rPr>
                        <a:t>18</a:t>
                      </a:r>
                      <a:r>
                        <a:rPr sz="1100" spc="-15" dirty="0">
                          <a:latin typeface="Calibri"/>
                          <a:cs typeface="Calibri"/>
                        </a:rPr>
                        <a:t>,</a:t>
                      </a:r>
                      <a:r>
                        <a:rPr sz="1100" dirty="0">
                          <a:latin typeface="Calibri"/>
                          <a:cs typeface="Calibri"/>
                        </a:rPr>
                        <a:t>6</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T w="12191">
                      <a:solidFill>
                        <a:srgbClr val="C0504D"/>
                      </a:solidFill>
                      <a:prstDash val="solid"/>
                    </a:lnT>
                    <a:lnB w="18288">
                      <a:solidFill>
                        <a:srgbClr val="C0504D"/>
                      </a:solidFill>
                      <a:prstDash val="solid"/>
                    </a:lnB>
                  </a:tcPr>
                </a:tc>
                <a:tc>
                  <a:txBody>
                    <a:bodyPr/>
                    <a:lstStyle/>
                    <a:p>
                      <a:pPr marL="68580">
                        <a:lnSpc>
                          <a:spcPct val="100000"/>
                        </a:lnSpc>
                      </a:pPr>
                      <a:r>
                        <a:rPr sz="1100" dirty="0">
                          <a:latin typeface="Calibri"/>
                          <a:cs typeface="Calibri"/>
                        </a:rPr>
                        <a:t>26</a:t>
                      </a:r>
                      <a:r>
                        <a:rPr sz="1100" spc="-15" dirty="0">
                          <a:latin typeface="Calibri"/>
                          <a:cs typeface="Calibri"/>
                        </a:rPr>
                        <a:t>,</a:t>
                      </a:r>
                      <a:r>
                        <a:rPr sz="1100" dirty="0">
                          <a:latin typeface="Calibri"/>
                          <a:cs typeface="Calibri"/>
                        </a:rPr>
                        <a:t>9</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R w="12191">
                      <a:solidFill>
                        <a:srgbClr val="C0504D"/>
                      </a:solidFill>
                      <a:prstDash val="solid"/>
                    </a:lnR>
                    <a:lnT w="12191">
                      <a:solidFill>
                        <a:srgbClr val="C0504D"/>
                      </a:solidFill>
                      <a:prstDash val="solid"/>
                    </a:lnT>
                    <a:lnB w="18288">
                      <a:solidFill>
                        <a:srgbClr val="C0504D"/>
                      </a:solidFill>
                      <a:prstDash val="solid"/>
                    </a:lnB>
                  </a:tcPr>
                </a:tc>
                <a:tc>
                  <a:txBody>
                    <a:bodyPr/>
                    <a:lstStyle/>
                    <a:p>
                      <a:pPr marL="93980">
                        <a:lnSpc>
                          <a:spcPct val="100000"/>
                        </a:lnSpc>
                      </a:pPr>
                      <a:r>
                        <a:rPr sz="1100" dirty="0">
                          <a:latin typeface="Calibri"/>
                          <a:cs typeface="Calibri"/>
                        </a:rPr>
                        <a:t>2,</a:t>
                      </a:r>
                      <a:r>
                        <a:rPr sz="1100" spc="-10" dirty="0">
                          <a:latin typeface="Calibri"/>
                          <a:cs typeface="Calibri"/>
                        </a:rPr>
                        <a:t>0</a:t>
                      </a:r>
                      <a:r>
                        <a:rPr sz="1100" dirty="0">
                          <a:latin typeface="Calibri"/>
                          <a:cs typeface="Calibri"/>
                        </a:rPr>
                        <a:t>00</a:t>
                      </a:r>
                      <a:endParaRPr sz="1100">
                        <a:latin typeface="Calibri"/>
                        <a:cs typeface="Calibri"/>
                      </a:endParaRPr>
                    </a:p>
                  </a:txBody>
                  <a:tcPr marL="0" marR="0" marT="0" marB="0">
                    <a:lnL w="12191">
                      <a:solidFill>
                        <a:srgbClr val="C0504D"/>
                      </a:solidFill>
                      <a:prstDash val="solid"/>
                    </a:lnL>
                    <a:lnT w="12191">
                      <a:solidFill>
                        <a:srgbClr val="C0504D"/>
                      </a:solidFill>
                      <a:prstDash val="solid"/>
                    </a:lnT>
                    <a:lnB w="18288">
                      <a:solidFill>
                        <a:srgbClr val="C0504D"/>
                      </a:solidFill>
                      <a:prstDash val="solid"/>
                    </a:lnB>
                  </a:tcPr>
                </a:tc>
                <a:tc>
                  <a:txBody>
                    <a:bodyPr/>
                    <a:lstStyle/>
                    <a:p>
                      <a:pPr marL="65405">
                        <a:lnSpc>
                          <a:spcPct val="100000"/>
                        </a:lnSpc>
                      </a:pPr>
                      <a:r>
                        <a:rPr sz="1100" dirty="0">
                          <a:latin typeface="Calibri"/>
                          <a:cs typeface="Calibri"/>
                        </a:rPr>
                        <a:t>29</a:t>
                      </a:r>
                      <a:r>
                        <a:rPr sz="1100" spc="-15" dirty="0">
                          <a:latin typeface="Calibri"/>
                          <a:cs typeface="Calibri"/>
                        </a:rPr>
                        <a:t>,</a:t>
                      </a:r>
                      <a:r>
                        <a:rPr sz="1100" dirty="0">
                          <a:latin typeface="Calibri"/>
                          <a:cs typeface="Calibri"/>
                        </a:rPr>
                        <a:t>1</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T w="12191">
                      <a:solidFill>
                        <a:srgbClr val="C0504D"/>
                      </a:solidFill>
                      <a:prstDash val="solid"/>
                    </a:lnT>
                    <a:lnB w="18288">
                      <a:solidFill>
                        <a:srgbClr val="C0504D"/>
                      </a:solidFill>
                      <a:prstDash val="solid"/>
                    </a:lnB>
                  </a:tcPr>
                </a:tc>
                <a:tc>
                  <a:txBody>
                    <a:bodyPr/>
                    <a:lstStyle/>
                    <a:p>
                      <a:pPr marL="65405">
                        <a:lnSpc>
                          <a:spcPct val="100000"/>
                        </a:lnSpc>
                      </a:pPr>
                      <a:r>
                        <a:rPr sz="1100" dirty="0">
                          <a:latin typeface="Calibri"/>
                          <a:cs typeface="Calibri"/>
                        </a:rPr>
                        <a:t>40</a:t>
                      </a:r>
                      <a:r>
                        <a:rPr sz="1100" spc="-15" dirty="0">
                          <a:latin typeface="Calibri"/>
                          <a:cs typeface="Calibri"/>
                        </a:rPr>
                        <a:t>,</a:t>
                      </a:r>
                      <a:r>
                        <a:rPr sz="1100" dirty="0">
                          <a:latin typeface="Calibri"/>
                          <a:cs typeface="Calibri"/>
                        </a:rPr>
                        <a:t>5</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R w="12700" cap="flat" cmpd="sng" algn="ctr">
                      <a:solidFill>
                        <a:schemeClr val="tx1"/>
                      </a:solidFill>
                      <a:prstDash val="solid"/>
                      <a:round/>
                      <a:headEnd type="none" w="med" len="med"/>
                      <a:tailEnd type="none" w="med" len="med"/>
                    </a:lnR>
                    <a:lnT w="12191">
                      <a:solidFill>
                        <a:srgbClr val="C0504D"/>
                      </a:solidFill>
                      <a:prstDash val="solid"/>
                    </a:lnT>
                    <a:lnB w="18288">
                      <a:solidFill>
                        <a:srgbClr val="C0504D"/>
                      </a:solidFill>
                      <a:prstDash val="solid"/>
                    </a:lnB>
                  </a:tcPr>
                </a:tc>
                <a:extLst>
                  <a:ext uri="{0D108BD9-81ED-4DB2-BD59-A6C34878D82A}">
                    <a16:rowId xmlns:a16="http://schemas.microsoft.com/office/drawing/2014/main" val="10008"/>
                  </a:ext>
                </a:extLst>
              </a:tr>
              <a:tr h="267671">
                <a:tc gridSpan="11">
                  <a:txBody>
                    <a:bodyPr/>
                    <a:lstStyle/>
                    <a:p>
                      <a:pPr algn="ctr">
                        <a:lnSpc>
                          <a:spcPct val="100000"/>
                        </a:lnSpc>
                      </a:pPr>
                      <a:r>
                        <a:rPr sz="1100" b="1" spc="-5" dirty="0">
                          <a:latin typeface="Calibri"/>
                          <a:cs typeface="Calibri"/>
                        </a:rPr>
                        <a:t>Po</a:t>
                      </a:r>
                      <a:r>
                        <a:rPr sz="1100" b="1" dirty="0">
                          <a:latin typeface="Calibri"/>
                          <a:cs typeface="Calibri"/>
                        </a:rPr>
                        <a:t>sted</a:t>
                      </a:r>
                      <a:r>
                        <a:rPr sz="1100" b="1" spc="-10" dirty="0">
                          <a:latin typeface="Calibri"/>
                          <a:cs typeface="Calibri"/>
                        </a:rPr>
                        <a:t> </a:t>
                      </a:r>
                      <a:r>
                        <a:rPr sz="1100" b="1" spc="-5" dirty="0">
                          <a:latin typeface="Calibri"/>
                          <a:cs typeface="Calibri"/>
                        </a:rPr>
                        <a:t>Spee</a:t>
                      </a:r>
                      <a:r>
                        <a:rPr sz="1100" b="1" dirty="0">
                          <a:latin typeface="Calibri"/>
                          <a:cs typeface="Calibri"/>
                        </a:rPr>
                        <a:t>d</a:t>
                      </a:r>
                      <a:r>
                        <a:rPr sz="1100" b="1" spc="-5" dirty="0">
                          <a:latin typeface="Calibri"/>
                          <a:cs typeface="Calibri"/>
                        </a:rPr>
                        <a:t> </a:t>
                      </a:r>
                      <a:r>
                        <a:rPr sz="1100" b="1" dirty="0">
                          <a:latin typeface="Calibri"/>
                          <a:cs typeface="Calibri"/>
                        </a:rPr>
                        <a:t>Li</a:t>
                      </a:r>
                      <a:r>
                        <a:rPr sz="1100" b="1" spc="-5" dirty="0">
                          <a:latin typeface="Calibri"/>
                          <a:cs typeface="Calibri"/>
                        </a:rPr>
                        <a:t>mi</a:t>
                      </a:r>
                      <a:r>
                        <a:rPr sz="1100" b="1" dirty="0">
                          <a:latin typeface="Calibri"/>
                          <a:cs typeface="Calibri"/>
                        </a:rPr>
                        <a:t>t</a:t>
                      </a:r>
                      <a:r>
                        <a:rPr sz="1100" b="1" spc="5" dirty="0">
                          <a:latin typeface="Calibri"/>
                          <a:cs typeface="Calibri"/>
                        </a:rPr>
                        <a:t> </a:t>
                      </a:r>
                      <a:r>
                        <a:rPr sz="1100" b="1" dirty="0">
                          <a:latin typeface="Calibri"/>
                          <a:cs typeface="Calibri"/>
                        </a:rPr>
                        <a:t>=</a:t>
                      </a:r>
                      <a:r>
                        <a:rPr sz="1100" b="1" spc="-10" dirty="0">
                          <a:latin typeface="Calibri"/>
                          <a:cs typeface="Calibri"/>
                        </a:rPr>
                        <a:t> 4</a:t>
                      </a:r>
                      <a:r>
                        <a:rPr sz="1100" b="1" dirty="0">
                          <a:latin typeface="Calibri"/>
                          <a:cs typeface="Calibri"/>
                        </a:rPr>
                        <a:t>5</a:t>
                      </a:r>
                      <a:r>
                        <a:rPr sz="1100" b="1" spc="10" dirty="0">
                          <a:latin typeface="Calibri"/>
                          <a:cs typeface="Calibri"/>
                        </a:rPr>
                        <a:t> </a:t>
                      </a:r>
                      <a:r>
                        <a:rPr sz="1100" b="1" spc="-10" dirty="0">
                          <a:latin typeface="Calibri"/>
                          <a:cs typeface="Calibri"/>
                        </a:rPr>
                        <a:t>m</a:t>
                      </a:r>
                      <a:r>
                        <a:rPr sz="1100" b="1" spc="-5" dirty="0">
                          <a:latin typeface="Calibri"/>
                          <a:cs typeface="Calibri"/>
                        </a:rPr>
                        <a:t>p</a:t>
                      </a:r>
                      <a:r>
                        <a:rPr sz="1100" b="1" dirty="0">
                          <a:latin typeface="Calibri"/>
                          <a:cs typeface="Calibri"/>
                        </a:rPr>
                        <a:t>h</a:t>
                      </a:r>
                      <a:endParaRPr sz="1100">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8288">
                      <a:solidFill>
                        <a:srgbClr val="C0504D"/>
                      </a:solidFill>
                      <a:prstDash val="solid"/>
                    </a:lnT>
                    <a:lnB w="18288">
                      <a:solidFill>
                        <a:srgbClr val="C0504D"/>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261382">
                <a:tc>
                  <a:txBody>
                    <a:bodyPr/>
                    <a:lstStyle/>
                    <a:p>
                      <a:pPr marL="142875">
                        <a:lnSpc>
                          <a:spcPct val="100000"/>
                        </a:lnSpc>
                      </a:pPr>
                      <a:r>
                        <a:rPr sz="1100" b="1" dirty="0">
                          <a:latin typeface="Calibri"/>
                          <a:cs typeface="Calibri"/>
                        </a:rPr>
                        <a:t>0</a:t>
                      </a:r>
                      <a:r>
                        <a:rPr sz="1100" b="1" spc="-10" dirty="0">
                          <a:latin typeface="Calibri"/>
                          <a:cs typeface="Calibri"/>
                        </a:rPr>
                        <a:t>.</a:t>
                      </a:r>
                      <a:r>
                        <a:rPr sz="1100" b="1" dirty="0">
                          <a:latin typeface="Calibri"/>
                          <a:cs typeface="Calibri"/>
                        </a:rPr>
                        <a:t>09</a:t>
                      </a:r>
                      <a:endParaRPr sz="1100">
                        <a:latin typeface="Calibri"/>
                        <a:cs typeface="Calibri"/>
                      </a:endParaRPr>
                    </a:p>
                  </a:txBody>
                  <a:tcPr marL="0" marR="0" marT="0" marB="0">
                    <a:lnL w="12700" cap="flat" cmpd="sng" algn="ctr">
                      <a:solidFill>
                        <a:schemeClr val="tx1"/>
                      </a:solidFill>
                      <a:prstDash val="solid"/>
                      <a:round/>
                      <a:headEnd type="none" w="med" len="med"/>
                      <a:tailEnd type="none" w="med" len="med"/>
                    </a:lnL>
                    <a:lnT w="18288">
                      <a:solidFill>
                        <a:srgbClr val="C0504D"/>
                      </a:solidFill>
                      <a:prstDash val="solid"/>
                    </a:lnT>
                    <a:lnB w="12191">
                      <a:solidFill>
                        <a:srgbClr val="C0504D"/>
                      </a:solidFill>
                      <a:prstDash val="solid"/>
                    </a:lnB>
                  </a:tcPr>
                </a:tc>
                <a:tc>
                  <a:txBody>
                    <a:bodyPr/>
                    <a:lstStyle/>
                    <a:p>
                      <a:pPr marL="160655">
                        <a:lnSpc>
                          <a:spcPct val="100000"/>
                        </a:lnSpc>
                      </a:pPr>
                      <a:r>
                        <a:rPr sz="1100" b="1" dirty="0">
                          <a:latin typeface="Calibri"/>
                          <a:cs typeface="Calibri"/>
                        </a:rPr>
                        <a:t>0</a:t>
                      </a:r>
                      <a:r>
                        <a:rPr sz="1100" b="1" spc="-10" dirty="0">
                          <a:latin typeface="Calibri"/>
                          <a:cs typeface="Calibri"/>
                        </a:rPr>
                        <a:t>.</a:t>
                      </a:r>
                      <a:r>
                        <a:rPr sz="1100" b="1" dirty="0">
                          <a:latin typeface="Calibri"/>
                          <a:cs typeface="Calibri"/>
                        </a:rPr>
                        <a:t>55</a:t>
                      </a:r>
                      <a:endParaRPr sz="1100">
                        <a:latin typeface="Calibri"/>
                        <a:cs typeface="Calibri"/>
                      </a:endParaRPr>
                    </a:p>
                  </a:txBody>
                  <a:tcPr marL="0" marR="0" marT="0" marB="0">
                    <a:lnR w="12192">
                      <a:solidFill>
                        <a:srgbClr val="C0504D"/>
                      </a:solidFill>
                      <a:prstDash val="solid"/>
                    </a:lnR>
                    <a:lnT w="18288">
                      <a:solidFill>
                        <a:srgbClr val="C0504D"/>
                      </a:solidFill>
                      <a:prstDash val="solid"/>
                    </a:lnT>
                    <a:lnB w="12191">
                      <a:solidFill>
                        <a:srgbClr val="C0504D"/>
                      </a:solidFill>
                      <a:prstDash val="solid"/>
                    </a:lnB>
                  </a:tcPr>
                </a:tc>
                <a:tc>
                  <a:txBody>
                    <a:bodyPr/>
                    <a:lstStyle/>
                    <a:p>
                      <a:pPr marL="116839">
                        <a:lnSpc>
                          <a:spcPct val="100000"/>
                        </a:lnSpc>
                      </a:pPr>
                      <a:r>
                        <a:rPr sz="1100" dirty="0">
                          <a:latin typeface="Calibri"/>
                          <a:cs typeface="Calibri"/>
                        </a:rPr>
                        <a:t>7,</a:t>
                      </a:r>
                      <a:r>
                        <a:rPr sz="1100" spc="-10" dirty="0">
                          <a:latin typeface="Calibri"/>
                          <a:cs typeface="Calibri"/>
                        </a:rPr>
                        <a:t>7</a:t>
                      </a:r>
                      <a:r>
                        <a:rPr sz="1100" dirty="0">
                          <a:latin typeface="Calibri"/>
                          <a:cs typeface="Calibri"/>
                        </a:rPr>
                        <a:t>00</a:t>
                      </a:r>
                      <a:endParaRPr sz="1100">
                        <a:latin typeface="Calibri"/>
                        <a:cs typeface="Calibri"/>
                      </a:endParaRPr>
                    </a:p>
                  </a:txBody>
                  <a:tcPr marL="0" marR="0" marT="0" marB="0">
                    <a:lnL w="12192">
                      <a:solidFill>
                        <a:srgbClr val="C0504D"/>
                      </a:solidFill>
                      <a:prstDash val="solid"/>
                    </a:lnL>
                    <a:lnT w="18288">
                      <a:solidFill>
                        <a:srgbClr val="C0504D"/>
                      </a:solidFill>
                      <a:prstDash val="solid"/>
                    </a:lnT>
                    <a:lnB w="12191">
                      <a:solidFill>
                        <a:srgbClr val="C0504D"/>
                      </a:solidFill>
                      <a:prstDash val="solid"/>
                    </a:lnB>
                  </a:tcPr>
                </a:tc>
                <a:tc>
                  <a:txBody>
                    <a:bodyPr/>
                    <a:lstStyle/>
                    <a:p>
                      <a:pPr marL="111760">
                        <a:lnSpc>
                          <a:spcPct val="100000"/>
                        </a:lnSpc>
                      </a:pPr>
                      <a:r>
                        <a:rPr sz="1100" dirty="0">
                          <a:latin typeface="Calibri"/>
                          <a:cs typeface="Calibri"/>
                        </a:rPr>
                        <a:t>15</a:t>
                      </a:r>
                      <a:r>
                        <a:rPr sz="1100" spc="-15" dirty="0">
                          <a:latin typeface="Calibri"/>
                          <a:cs typeface="Calibri"/>
                        </a:rPr>
                        <a:t>,</a:t>
                      </a:r>
                      <a:r>
                        <a:rPr sz="1100" dirty="0">
                          <a:latin typeface="Calibri"/>
                          <a:cs typeface="Calibri"/>
                        </a:rPr>
                        <a:t>9</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T w="18288">
                      <a:solidFill>
                        <a:srgbClr val="C0504D"/>
                      </a:solidFill>
                      <a:prstDash val="solid"/>
                    </a:lnT>
                    <a:lnB w="12191">
                      <a:solidFill>
                        <a:srgbClr val="C0504D"/>
                      </a:solidFill>
                      <a:prstDash val="solid"/>
                    </a:lnB>
                  </a:tcPr>
                </a:tc>
                <a:tc>
                  <a:txBody>
                    <a:bodyPr/>
                    <a:lstStyle/>
                    <a:p>
                      <a:pPr marL="97155">
                        <a:lnSpc>
                          <a:spcPct val="100000"/>
                        </a:lnSpc>
                      </a:pPr>
                      <a:r>
                        <a:rPr sz="1100" dirty="0">
                          <a:latin typeface="Calibri"/>
                          <a:cs typeface="Calibri"/>
                        </a:rPr>
                        <a:t>18</a:t>
                      </a:r>
                      <a:r>
                        <a:rPr sz="1100" spc="-15" dirty="0">
                          <a:latin typeface="Calibri"/>
                          <a:cs typeface="Calibri"/>
                        </a:rPr>
                        <a:t>,</a:t>
                      </a:r>
                      <a:r>
                        <a:rPr sz="1100" dirty="0">
                          <a:latin typeface="Calibri"/>
                          <a:cs typeface="Calibri"/>
                        </a:rPr>
                        <a:t>3</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R w="12191">
                      <a:solidFill>
                        <a:srgbClr val="C0504D"/>
                      </a:solidFill>
                      <a:prstDash val="solid"/>
                    </a:lnR>
                    <a:lnT w="18288">
                      <a:solidFill>
                        <a:srgbClr val="C0504D"/>
                      </a:solidFill>
                      <a:prstDash val="solid"/>
                    </a:lnT>
                    <a:lnB w="12191">
                      <a:solidFill>
                        <a:srgbClr val="C0504D"/>
                      </a:solidFill>
                      <a:prstDash val="solid"/>
                    </a:lnB>
                  </a:tcPr>
                </a:tc>
                <a:tc>
                  <a:txBody>
                    <a:bodyPr/>
                    <a:lstStyle/>
                    <a:p>
                      <a:pPr marL="59055">
                        <a:lnSpc>
                          <a:spcPct val="100000"/>
                        </a:lnSpc>
                      </a:pPr>
                      <a:r>
                        <a:rPr sz="1100" dirty="0">
                          <a:latin typeface="Calibri"/>
                          <a:cs typeface="Calibri"/>
                        </a:rPr>
                        <a:t>16</a:t>
                      </a:r>
                      <a:r>
                        <a:rPr sz="1100" spc="-15" dirty="0">
                          <a:latin typeface="Calibri"/>
                          <a:cs typeface="Calibri"/>
                        </a:rPr>
                        <a:t>,</a:t>
                      </a:r>
                      <a:r>
                        <a:rPr sz="1100" dirty="0">
                          <a:latin typeface="Calibri"/>
                          <a:cs typeface="Calibri"/>
                        </a:rPr>
                        <a:t>5</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L w="12191">
                      <a:solidFill>
                        <a:srgbClr val="C0504D"/>
                      </a:solidFill>
                      <a:prstDash val="solid"/>
                    </a:lnL>
                    <a:lnT w="18288">
                      <a:solidFill>
                        <a:srgbClr val="C0504D"/>
                      </a:solidFill>
                      <a:prstDash val="solid"/>
                    </a:lnT>
                    <a:lnB w="12191">
                      <a:solidFill>
                        <a:srgbClr val="C0504D"/>
                      </a:solidFill>
                      <a:prstDash val="solid"/>
                    </a:lnB>
                  </a:tcPr>
                </a:tc>
                <a:tc>
                  <a:txBody>
                    <a:bodyPr/>
                    <a:lstStyle/>
                    <a:p>
                      <a:pPr marL="62865">
                        <a:lnSpc>
                          <a:spcPct val="100000"/>
                        </a:lnSpc>
                      </a:pPr>
                      <a:r>
                        <a:rPr sz="1100" dirty="0">
                          <a:latin typeface="Calibri"/>
                          <a:cs typeface="Calibri"/>
                        </a:rPr>
                        <a:t>33</a:t>
                      </a:r>
                      <a:r>
                        <a:rPr sz="1100" spc="-15" dirty="0">
                          <a:latin typeface="Calibri"/>
                          <a:cs typeface="Calibri"/>
                        </a:rPr>
                        <a:t>,</a:t>
                      </a:r>
                      <a:r>
                        <a:rPr sz="1100" dirty="0">
                          <a:latin typeface="Calibri"/>
                          <a:cs typeface="Calibri"/>
                        </a:rPr>
                        <a:t>6</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T w="18288">
                      <a:solidFill>
                        <a:srgbClr val="C0504D"/>
                      </a:solidFill>
                      <a:prstDash val="solid"/>
                    </a:lnT>
                    <a:lnB w="12191">
                      <a:solidFill>
                        <a:srgbClr val="C0504D"/>
                      </a:solidFill>
                      <a:prstDash val="solid"/>
                    </a:lnB>
                  </a:tcPr>
                </a:tc>
                <a:tc>
                  <a:txBody>
                    <a:bodyPr/>
                    <a:lstStyle/>
                    <a:p>
                      <a:pPr marL="62865">
                        <a:lnSpc>
                          <a:spcPct val="100000"/>
                        </a:lnSpc>
                      </a:pPr>
                      <a:r>
                        <a:rPr sz="1100" dirty="0">
                          <a:latin typeface="Calibri"/>
                          <a:cs typeface="Calibri"/>
                        </a:rPr>
                        <a:t>36</a:t>
                      </a:r>
                      <a:r>
                        <a:rPr sz="1100" spc="-15" dirty="0">
                          <a:latin typeface="Calibri"/>
                          <a:cs typeface="Calibri"/>
                        </a:rPr>
                        <a:t>,</a:t>
                      </a:r>
                      <a:r>
                        <a:rPr sz="1100" dirty="0">
                          <a:latin typeface="Calibri"/>
                          <a:cs typeface="Calibri"/>
                        </a:rPr>
                        <a:t>8</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R w="12191">
                      <a:solidFill>
                        <a:srgbClr val="C0504D"/>
                      </a:solidFill>
                      <a:prstDash val="solid"/>
                    </a:lnR>
                    <a:lnT w="18288">
                      <a:solidFill>
                        <a:srgbClr val="C0504D"/>
                      </a:solidFill>
                      <a:prstDash val="solid"/>
                    </a:lnT>
                    <a:lnB w="12191">
                      <a:solidFill>
                        <a:srgbClr val="C0504D"/>
                      </a:solidFill>
                      <a:prstDash val="solid"/>
                    </a:lnB>
                  </a:tcPr>
                </a:tc>
                <a:tc>
                  <a:txBody>
                    <a:bodyPr/>
                    <a:lstStyle/>
                    <a:p>
                      <a:pPr marL="59055">
                        <a:lnSpc>
                          <a:spcPct val="100000"/>
                        </a:lnSpc>
                      </a:pPr>
                      <a:r>
                        <a:rPr sz="1100" dirty="0">
                          <a:latin typeface="Calibri"/>
                          <a:cs typeface="Calibri"/>
                        </a:rPr>
                        <a:t>25</a:t>
                      </a:r>
                      <a:r>
                        <a:rPr sz="1100" spc="-15" dirty="0">
                          <a:latin typeface="Calibri"/>
                          <a:cs typeface="Calibri"/>
                        </a:rPr>
                        <a:t>,</a:t>
                      </a:r>
                      <a:r>
                        <a:rPr sz="1100" dirty="0">
                          <a:latin typeface="Calibri"/>
                          <a:cs typeface="Calibri"/>
                        </a:rPr>
                        <a:t>4</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L w="12191">
                      <a:solidFill>
                        <a:srgbClr val="C0504D"/>
                      </a:solidFill>
                      <a:prstDash val="solid"/>
                    </a:lnL>
                    <a:lnT w="18288">
                      <a:solidFill>
                        <a:srgbClr val="C0504D"/>
                      </a:solidFill>
                      <a:prstDash val="solid"/>
                    </a:lnT>
                    <a:lnB w="12191">
                      <a:solidFill>
                        <a:srgbClr val="C0504D"/>
                      </a:solidFill>
                      <a:prstDash val="solid"/>
                    </a:lnB>
                  </a:tcPr>
                </a:tc>
                <a:tc>
                  <a:txBody>
                    <a:bodyPr/>
                    <a:lstStyle/>
                    <a:p>
                      <a:pPr marL="65405">
                        <a:lnSpc>
                          <a:spcPct val="100000"/>
                        </a:lnSpc>
                      </a:pPr>
                      <a:r>
                        <a:rPr sz="1100" dirty="0">
                          <a:latin typeface="Calibri"/>
                          <a:cs typeface="Calibri"/>
                        </a:rPr>
                        <a:t>51</a:t>
                      </a:r>
                      <a:r>
                        <a:rPr sz="1100" spc="-15" dirty="0">
                          <a:latin typeface="Calibri"/>
                          <a:cs typeface="Calibri"/>
                        </a:rPr>
                        <a:t>,</a:t>
                      </a:r>
                      <a:r>
                        <a:rPr sz="1100" dirty="0">
                          <a:latin typeface="Calibri"/>
                          <a:cs typeface="Calibri"/>
                        </a:rPr>
                        <a:t>7</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T w="18288">
                      <a:solidFill>
                        <a:srgbClr val="C0504D"/>
                      </a:solidFill>
                      <a:prstDash val="solid"/>
                    </a:lnT>
                    <a:lnB w="12191">
                      <a:solidFill>
                        <a:srgbClr val="C0504D"/>
                      </a:solidFill>
                      <a:prstDash val="solid"/>
                    </a:lnB>
                  </a:tcPr>
                </a:tc>
                <a:tc>
                  <a:txBody>
                    <a:bodyPr/>
                    <a:lstStyle/>
                    <a:p>
                      <a:pPr marL="65405">
                        <a:lnSpc>
                          <a:spcPct val="100000"/>
                        </a:lnSpc>
                      </a:pPr>
                      <a:r>
                        <a:rPr sz="1100" dirty="0">
                          <a:latin typeface="Calibri"/>
                          <a:cs typeface="Calibri"/>
                        </a:rPr>
                        <a:t>55</a:t>
                      </a:r>
                      <a:r>
                        <a:rPr sz="1100" spc="-15" dirty="0">
                          <a:latin typeface="Calibri"/>
                          <a:cs typeface="Calibri"/>
                        </a:rPr>
                        <a:t>,</a:t>
                      </a:r>
                      <a:r>
                        <a:rPr sz="1100" dirty="0">
                          <a:latin typeface="Calibri"/>
                          <a:cs typeface="Calibri"/>
                        </a:rPr>
                        <a:t>3</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R w="12700" cap="flat" cmpd="sng" algn="ctr">
                      <a:solidFill>
                        <a:schemeClr val="tx1"/>
                      </a:solidFill>
                      <a:prstDash val="solid"/>
                      <a:round/>
                      <a:headEnd type="none" w="med" len="med"/>
                      <a:tailEnd type="none" w="med" len="med"/>
                    </a:lnR>
                    <a:lnT w="18288">
                      <a:solidFill>
                        <a:srgbClr val="C0504D"/>
                      </a:solidFill>
                      <a:prstDash val="solid"/>
                    </a:lnT>
                    <a:lnB w="12191">
                      <a:solidFill>
                        <a:srgbClr val="C0504D"/>
                      </a:solidFill>
                      <a:prstDash val="solid"/>
                    </a:lnB>
                  </a:tcPr>
                </a:tc>
                <a:extLst>
                  <a:ext uri="{0D108BD9-81ED-4DB2-BD59-A6C34878D82A}">
                    <a16:rowId xmlns:a16="http://schemas.microsoft.com/office/drawing/2014/main" val="10010"/>
                  </a:ext>
                </a:extLst>
              </a:tr>
              <a:tr h="257508">
                <a:tc>
                  <a:txBody>
                    <a:bodyPr/>
                    <a:lstStyle/>
                    <a:p>
                      <a:pPr marL="142875">
                        <a:lnSpc>
                          <a:spcPct val="100000"/>
                        </a:lnSpc>
                      </a:pPr>
                      <a:r>
                        <a:rPr sz="1100" b="1" dirty="0">
                          <a:latin typeface="Calibri"/>
                          <a:cs typeface="Calibri"/>
                        </a:rPr>
                        <a:t>0</a:t>
                      </a:r>
                      <a:r>
                        <a:rPr sz="1100" b="1" spc="-10" dirty="0">
                          <a:latin typeface="Calibri"/>
                          <a:cs typeface="Calibri"/>
                        </a:rPr>
                        <a:t>.</a:t>
                      </a:r>
                      <a:r>
                        <a:rPr sz="1100" b="1" dirty="0">
                          <a:latin typeface="Calibri"/>
                          <a:cs typeface="Calibri"/>
                        </a:rPr>
                        <a:t>09</a:t>
                      </a:r>
                      <a:endParaRPr sz="1100">
                        <a:latin typeface="Calibri"/>
                        <a:cs typeface="Calibri"/>
                      </a:endParaRPr>
                    </a:p>
                  </a:txBody>
                  <a:tcPr marL="0" marR="0" marT="0" marB="0">
                    <a:lnL w="12700" cap="flat" cmpd="sng" algn="ctr">
                      <a:solidFill>
                        <a:schemeClr val="tx1"/>
                      </a:solidFill>
                      <a:prstDash val="solid"/>
                      <a:round/>
                      <a:headEnd type="none" w="med" len="med"/>
                      <a:tailEnd type="none" w="med" len="med"/>
                    </a:lnL>
                    <a:lnT w="12191">
                      <a:solidFill>
                        <a:srgbClr val="C0504D"/>
                      </a:solidFill>
                      <a:prstDash val="solid"/>
                    </a:lnT>
                    <a:lnB w="12191">
                      <a:solidFill>
                        <a:srgbClr val="C0504D"/>
                      </a:solidFill>
                      <a:prstDash val="solid"/>
                    </a:lnB>
                  </a:tcPr>
                </a:tc>
                <a:tc>
                  <a:txBody>
                    <a:bodyPr/>
                    <a:lstStyle/>
                    <a:p>
                      <a:pPr marL="160655">
                        <a:lnSpc>
                          <a:spcPct val="100000"/>
                        </a:lnSpc>
                      </a:pPr>
                      <a:r>
                        <a:rPr sz="1100" b="1" dirty="0">
                          <a:latin typeface="Calibri"/>
                          <a:cs typeface="Calibri"/>
                        </a:rPr>
                        <a:t>0</a:t>
                      </a:r>
                      <a:r>
                        <a:rPr sz="1100" b="1" spc="-10" dirty="0">
                          <a:latin typeface="Calibri"/>
                          <a:cs typeface="Calibri"/>
                        </a:rPr>
                        <a:t>.</a:t>
                      </a:r>
                      <a:r>
                        <a:rPr sz="1100" b="1" spc="5" dirty="0">
                          <a:latin typeface="Calibri"/>
                          <a:cs typeface="Calibri"/>
                        </a:rPr>
                        <a:t>6</a:t>
                      </a:r>
                      <a:r>
                        <a:rPr sz="1100" b="1" dirty="0">
                          <a:latin typeface="Calibri"/>
                          <a:cs typeface="Calibri"/>
                        </a:rPr>
                        <a:t>0</a:t>
                      </a:r>
                      <a:endParaRPr sz="1100">
                        <a:latin typeface="Calibri"/>
                        <a:cs typeface="Calibri"/>
                      </a:endParaRPr>
                    </a:p>
                  </a:txBody>
                  <a:tcPr marL="0" marR="0" marT="0" marB="0">
                    <a:lnR w="12192">
                      <a:solidFill>
                        <a:srgbClr val="C0504D"/>
                      </a:solidFill>
                      <a:prstDash val="solid"/>
                    </a:lnR>
                    <a:lnT w="12191">
                      <a:solidFill>
                        <a:srgbClr val="C0504D"/>
                      </a:solidFill>
                      <a:prstDash val="solid"/>
                    </a:lnT>
                    <a:lnB w="12191">
                      <a:solidFill>
                        <a:srgbClr val="C0504D"/>
                      </a:solidFill>
                      <a:prstDash val="solid"/>
                    </a:lnB>
                  </a:tcPr>
                </a:tc>
                <a:tc>
                  <a:txBody>
                    <a:bodyPr/>
                    <a:lstStyle/>
                    <a:p>
                      <a:pPr marL="116839">
                        <a:lnSpc>
                          <a:spcPct val="100000"/>
                        </a:lnSpc>
                      </a:pPr>
                      <a:r>
                        <a:rPr sz="1100" dirty="0">
                          <a:latin typeface="Calibri"/>
                          <a:cs typeface="Calibri"/>
                        </a:rPr>
                        <a:t>7,</a:t>
                      </a:r>
                      <a:r>
                        <a:rPr sz="1100" spc="-10" dirty="0">
                          <a:latin typeface="Calibri"/>
                          <a:cs typeface="Calibri"/>
                        </a:rPr>
                        <a:t>1</a:t>
                      </a:r>
                      <a:r>
                        <a:rPr sz="1100" dirty="0">
                          <a:latin typeface="Calibri"/>
                          <a:cs typeface="Calibri"/>
                        </a:rPr>
                        <a:t>00</a:t>
                      </a:r>
                      <a:endParaRPr sz="1100">
                        <a:latin typeface="Calibri"/>
                        <a:cs typeface="Calibri"/>
                      </a:endParaRPr>
                    </a:p>
                  </a:txBody>
                  <a:tcPr marL="0" marR="0" marT="0" marB="0">
                    <a:lnL w="12192">
                      <a:solidFill>
                        <a:srgbClr val="C0504D"/>
                      </a:solidFill>
                      <a:prstDash val="solid"/>
                    </a:lnL>
                    <a:lnT w="12191">
                      <a:solidFill>
                        <a:srgbClr val="C0504D"/>
                      </a:solidFill>
                      <a:prstDash val="solid"/>
                    </a:lnT>
                    <a:lnB w="12191">
                      <a:solidFill>
                        <a:srgbClr val="C0504D"/>
                      </a:solidFill>
                      <a:prstDash val="solid"/>
                    </a:lnB>
                  </a:tcPr>
                </a:tc>
                <a:tc>
                  <a:txBody>
                    <a:bodyPr/>
                    <a:lstStyle/>
                    <a:p>
                      <a:pPr marL="111760">
                        <a:lnSpc>
                          <a:spcPct val="100000"/>
                        </a:lnSpc>
                      </a:pPr>
                      <a:r>
                        <a:rPr sz="1100" dirty="0">
                          <a:latin typeface="Calibri"/>
                          <a:cs typeface="Calibri"/>
                        </a:rPr>
                        <a:t>14</a:t>
                      </a:r>
                      <a:r>
                        <a:rPr sz="1100" spc="-15" dirty="0">
                          <a:latin typeface="Calibri"/>
                          <a:cs typeface="Calibri"/>
                        </a:rPr>
                        <a:t>,</a:t>
                      </a:r>
                      <a:r>
                        <a:rPr sz="1100" dirty="0">
                          <a:latin typeface="Calibri"/>
                          <a:cs typeface="Calibri"/>
                        </a:rPr>
                        <a:t>5</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T w="12191">
                      <a:solidFill>
                        <a:srgbClr val="C0504D"/>
                      </a:solidFill>
                      <a:prstDash val="solid"/>
                    </a:lnT>
                    <a:lnB w="12191">
                      <a:solidFill>
                        <a:srgbClr val="C0504D"/>
                      </a:solidFill>
                      <a:prstDash val="solid"/>
                    </a:lnB>
                  </a:tcPr>
                </a:tc>
                <a:tc>
                  <a:txBody>
                    <a:bodyPr/>
                    <a:lstStyle/>
                    <a:p>
                      <a:pPr marL="97155">
                        <a:lnSpc>
                          <a:spcPct val="100000"/>
                        </a:lnSpc>
                      </a:pPr>
                      <a:r>
                        <a:rPr sz="1100" dirty="0">
                          <a:latin typeface="Calibri"/>
                          <a:cs typeface="Calibri"/>
                        </a:rPr>
                        <a:t>16</a:t>
                      </a:r>
                      <a:r>
                        <a:rPr sz="1100" spc="-15" dirty="0">
                          <a:latin typeface="Calibri"/>
                          <a:cs typeface="Calibri"/>
                        </a:rPr>
                        <a:t>,</a:t>
                      </a:r>
                      <a:r>
                        <a:rPr sz="1100" dirty="0">
                          <a:latin typeface="Calibri"/>
                          <a:cs typeface="Calibri"/>
                        </a:rPr>
                        <a:t>8</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R w="12191">
                      <a:solidFill>
                        <a:srgbClr val="C0504D"/>
                      </a:solidFill>
                      <a:prstDash val="solid"/>
                    </a:lnR>
                    <a:lnT w="12191">
                      <a:solidFill>
                        <a:srgbClr val="C0504D"/>
                      </a:solidFill>
                      <a:prstDash val="solid"/>
                    </a:lnT>
                    <a:lnB w="12191">
                      <a:solidFill>
                        <a:srgbClr val="C0504D"/>
                      </a:solidFill>
                      <a:prstDash val="solid"/>
                    </a:lnB>
                  </a:tcPr>
                </a:tc>
                <a:tc>
                  <a:txBody>
                    <a:bodyPr/>
                    <a:lstStyle/>
                    <a:p>
                      <a:pPr marL="59055">
                        <a:lnSpc>
                          <a:spcPct val="100000"/>
                        </a:lnSpc>
                      </a:pPr>
                      <a:r>
                        <a:rPr sz="1100" dirty="0">
                          <a:latin typeface="Calibri"/>
                          <a:cs typeface="Calibri"/>
                        </a:rPr>
                        <a:t>15</a:t>
                      </a:r>
                      <a:r>
                        <a:rPr sz="1100" spc="-15" dirty="0">
                          <a:latin typeface="Calibri"/>
                          <a:cs typeface="Calibri"/>
                        </a:rPr>
                        <a:t>,</a:t>
                      </a:r>
                      <a:r>
                        <a:rPr sz="1100" dirty="0">
                          <a:latin typeface="Calibri"/>
                          <a:cs typeface="Calibri"/>
                        </a:rPr>
                        <a:t>1</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L w="12191">
                      <a:solidFill>
                        <a:srgbClr val="C0504D"/>
                      </a:solidFill>
                      <a:prstDash val="solid"/>
                    </a:lnL>
                    <a:lnT w="12191">
                      <a:solidFill>
                        <a:srgbClr val="C0504D"/>
                      </a:solidFill>
                      <a:prstDash val="solid"/>
                    </a:lnT>
                    <a:lnB w="12191">
                      <a:solidFill>
                        <a:srgbClr val="C0504D"/>
                      </a:solidFill>
                      <a:prstDash val="solid"/>
                    </a:lnB>
                  </a:tcPr>
                </a:tc>
                <a:tc>
                  <a:txBody>
                    <a:bodyPr/>
                    <a:lstStyle/>
                    <a:p>
                      <a:pPr marL="62865">
                        <a:lnSpc>
                          <a:spcPct val="100000"/>
                        </a:lnSpc>
                      </a:pPr>
                      <a:r>
                        <a:rPr sz="1100" dirty="0">
                          <a:latin typeface="Calibri"/>
                          <a:cs typeface="Calibri"/>
                        </a:rPr>
                        <a:t>30</a:t>
                      </a:r>
                      <a:r>
                        <a:rPr sz="1100" spc="-15" dirty="0">
                          <a:latin typeface="Calibri"/>
                          <a:cs typeface="Calibri"/>
                        </a:rPr>
                        <a:t>,</a:t>
                      </a:r>
                      <a:r>
                        <a:rPr sz="1100" dirty="0">
                          <a:latin typeface="Calibri"/>
                          <a:cs typeface="Calibri"/>
                        </a:rPr>
                        <a:t>8</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T w="12191">
                      <a:solidFill>
                        <a:srgbClr val="C0504D"/>
                      </a:solidFill>
                      <a:prstDash val="solid"/>
                    </a:lnT>
                    <a:lnB w="12191">
                      <a:solidFill>
                        <a:srgbClr val="C0504D"/>
                      </a:solidFill>
                      <a:prstDash val="solid"/>
                    </a:lnB>
                  </a:tcPr>
                </a:tc>
                <a:tc>
                  <a:txBody>
                    <a:bodyPr/>
                    <a:lstStyle/>
                    <a:p>
                      <a:pPr marL="62865">
                        <a:lnSpc>
                          <a:spcPct val="100000"/>
                        </a:lnSpc>
                      </a:pPr>
                      <a:r>
                        <a:rPr sz="1100" dirty="0">
                          <a:latin typeface="Calibri"/>
                          <a:cs typeface="Calibri"/>
                        </a:rPr>
                        <a:t>33</a:t>
                      </a:r>
                      <a:r>
                        <a:rPr sz="1100" spc="-15" dirty="0">
                          <a:latin typeface="Calibri"/>
                          <a:cs typeface="Calibri"/>
                        </a:rPr>
                        <a:t>,</a:t>
                      </a:r>
                      <a:r>
                        <a:rPr sz="1100" dirty="0">
                          <a:latin typeface="Calibri"/>
                          <a:cs typeface="Calibri"/>
                        </a:rPr>
                        <a:t>7</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R w="12191">
                      <a:solidFill>
                        <a:srgbClr val="C0504D"/>
                      </a:solidFill>
                      <a:prstDash val="solid"/>
                    </a:lnR>
                    <a:lnT w="12191">
                      <a:solidFill>
                        <a:srgbClr val="C0504D"/>
                      </a:solidFill>
                      <a:prstDash val="solid"/>
                    </a:lnT>
                    <a:lnB w="12191">
                      <a:solidFill>
                        <a:srgbClr val="C0504D"/>
                      </a:solidFill>
                      <a:prstDash val="solid"/>
                    </a:lnB>
                  </a:tcPr>
                </a:tc>
                <a:tc>
                  <a:txBody>
                    <a:bodyPr/>
                    <a:lstStyle/>
                    <a:p>
                      <a:pPr marL="59055">
                        <a:lnSpc>
                          <a:spcPct val="100000"/>
                        </a:lnSpc>
                      </a:pPr>
                      <a:r>
                        <a:rPr sz="1100" dirty="0">
                          <a:latin typeface="Calibri"/>
                          <a:cs typeface="Calibri"/>
                        </a:rPr>
                        <a:t>23</a:t>
                      </a:r>
                      <a:r>
                        <a:rPr sz="1100" spc="-15" dirty="0">
                          <a:latin typeface="Calibri"/>
                          <a:cs typeface="Calibri"/>
                        </a:rPr>
                        <a:t>,</a:t>
                      </a:r>
                      <a:r>
                        <a:rPr sz="1100" dirty="0">
                          <a:latin typeface="Calibri"/>
                          <a:cs typeface="Calibri"/>
                        </a:rPr>
                        <a:t>4</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L w="12191">
                      <a:solidFill>
                        <a:srgbClr val="C0504D"/>
                      </a:solidFill>
                      <a:prstDash val="solid"/>
                    </a:lnL>
                    <a:lnT w="12191">
                      <a:solidFill>
                        <a:srgbClr val="C0504D"/>
                      </a:solidFill>
                      <a:prstDash val="solid"/>
                    </a:lnT>
                    <a:lnB w="12191">
                      <a:solidFill>
                        <a:srgbClr val="C0504D"/>
                      </a:solidFill>
                      <a:prstDash val="solid"/>
                    </a:lnB>
                  </a:tcPr>
                </a:tc>
                <a:tc>
                  <a:txBody>
                    <a:bodyPr/>
                    <a:lstStyle/>
                    <a:p>
                      <a:pPr marL="65405">
                        <a:lnSpc>
                          <a:spcPct val="100000"/>
                        </a:lnSpc>
                      </a:pPr>
                      <a:r>
                        <a:rPr sz="1100" dirty="0">
                          <a:latin typeface="Calibri"/>
                          <a:cs typeface="Calibri"/>
                        </a:rPr>
                        <a:t>47</a:t>
                      </a:r>
                      <a:r>
                        <a:rPr sz="1100" spc="-15" dirty="0">
                          <a:latin typeface="Calibri"/>
                          <a:cs typeface="Calibri"/>
                        </a:rPr>
                        <a:t>,</a:t>
                      </a:r>
                      <a:r>
                        <a:rPr sz="1100" dirty="0">
                          <a:latin typeface="Calibri"/>
                          <a:cs typeface="Calibri"/>
                        </a:rPr>
                        <a:t>4</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T w="12191">
                      <a:solidFill>
                        <a:srgbClr val="C0504D"/>
                      </a:solidFill>
                      <a:prstDash val="solid"/>
                    </a:lnT>
                    <a:lnB w="12191">
                      <a:solidFill>
                        <a:srgbClr val="C0504D"/>
                      </a:solidFill>
                      <a:prstDash val="solid"/>
                    </a:lnB>
                  </a:tcPr>
                </a:tc>
                <a:tc>
                  <a:txBody>
                    <a:bodyPr/>
                    <a:lstStyle/>
                    <a:p>
                      <a:pPr marL="65405">
                        <a:lnSpc>
                          <a:spcPct val="100000"/>
                        </a:lnSpc>
                      </a:pPr>
                      <a:r>
                        <a:rPr sz="1100" dirty="0">
                          <a:latin typeface="Calibri"/>
                          <a:cs typeface="Calibri"/>
                        </a:rPr>
                        <a:t>50</a:t>
                      </a:r>
                      <a:r>
                        <a:rPr sz="1100" spc="-15" dirty="0">
                          <a:latin typeface="Calibri"/>
                          <a:cs typeface="Calibri"/>
                        </a:rPr>
                        <a:t>,</a:t>
                      </a:r>
                      <a:r>
                        <a:rPr sz="1100" dirty="0">
                          <a:latin typeface="Calibri"/>
                          <a:cs typeface="Calibri"/>
                        </a:rPr>
                        <a:t>7</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R w="12700" cap="flat" cmpd="sng" algn="ctr">
                      <a:solidFill>
                        <a:schemeClr val="tx1"/>
                      </a:solidFill>
                      <a:prstDash val="solid"/>
                      <a:round/>
                      <a:headEnd type="none" w="med" len="med"/>
                      <a:tailEnd type="none" w="med" len="med"/>
                    </a:lnR>
                    <a:lnT w="12191">
                      <a:solidFill>
                        <a:srgbClr val="C0504D"/>
                      </a:solidFill>
                      <a:prstDash val="solid"/>
                    </a:lnT>
                    <a:lnB w="12191">
                      <a:solidFill>
                        <a:srgbClr val="C0504D"/>
                      </a:solidFill>
                      <a:prstDash val="solid"/>
                    </a:lnB>
                  </a:tcPr>
                </a:tc>
                <a:extLst>
                  <a:ext uri="{0D108BD9-81ED-4DB2-BD59-A6C34878D82A}">
                    <a16:rowId xmlns:a16="http://schemas.microsoft.com/office/drawing/2014/main" val="10011"/>
                  </a:ext>
                </a:extLst>
              </a:tr>
              <a:tr h="259443">
                <a:tc>
                  <a:txBody>
                    <a:bodyPr/>
                    <a:lstStyle/>
                    <a:p>
                      <a:pPr marL="142875">
                        <a:lnSpc>
                          <a:spcPct val="100000"/>
                        </a:lnSpc>
                      </a:pPr>
                      <a:r>
                        <a:rPr sz="1100" b="1" dirty="0">
                          <a:latin typeface="Calibri"/>
                          <a:cs typeface="Calibri"/>
                        </a:rPr>
                        <a:t>0</a:t>
                      </a:r>
                      <a:r>
                        <a:rPr sz="1100" b="1" spc="-10" dirty="0">
                          <a:latin typeface="Calibri"/>
                          <a:cs typeface="Calibri"/>
                        </a:rPr>
                        <a:t>.</a:t>
                      </a:r>
                      <a:r>
                        <a:rPr sz="1100" b="1" spc="5" dirty="0">
                          <a:latin typeface="Calibri"/>
                          <a:cs typeface="Calibri"/>
                        </a:rPr>
                        <a:t>1</a:t>
                      </a:r>
                      <a:r>
                        <a:rPr sz="1100" b="1" dirty="0">
                          <a:latin typeface="Calibri"/>
                          <a:cs typeface="Calibri"/>
                        </a:rPr>
                        <a:t>0</a:t>
                      </a:r>
                      <a:endParaRPr sz="1100">
                        <a:latin typeface="Calibri"/>
                        <a:cs typeface="Calibri"/>
                      </a:endParaRPr>
                    </a:p>
                  </a:txBody>
                  <a:tcPr marL="0" marR="0" marT="0" marB="0">
                    <a:lnL w="12700" cap="flat" cmpd="sng" algn="ctr">
                      <a:solidFill>
                        <a:schemeClr val="tx1"/>
                      </a:solidFill>
                      <a:prstDash val="solid"/>
                      <a:round/>
                      <a:headEnd type="none" w="med" len="med"/>
                      <a:tailEnd type="none" w="med" len="med"/>
                    </a:lnL>
                    <a:lnT w="12191">
                      <a:solidFill>
                        <a:srgbClr val="C0504D"/>
                      </a:solidFill>
                      <a:prstDash val="solid"/>
                    </a:lnT>
                    <a:lnB w="12192">
                      <a:solidFill>
                        <a:srgbClr val="C0504D"/>
                      </a:solidFill>
                      <a:prstDash val="solid"/>
                    </a:lnB>
                  </a:tcPr>
                </a:tc>
                <a:tc>
                  <a:txBody>
                    <a:bodyPr/>
                    <a:lstStyle/>
                    <a:p>
                      <a:pPr marL="160655">
                        <a:lnSpc>
                          <a:spcPct val="100000"/>
                        </a:lnSpc>
                      </a:pPr>
                      <a:r>
                        <a:rPr sz="1100" b="1" dirty="0">
                          <a:latin typeface="Calibri"/>
                          <a:cs typeface="Calibri"/>
                        </a:rPr>
                        <a:t>0</a:t>
                      </a:r>
                      <a:r>
                        <a:rPr sz="1100" b="1" spc="-10" dirty="0">
                          <a:latin typeface="Calibri"/>
                          <a:cs typeface="Calibri"/>
                        </a:rPr>
                        <a:t>.</a:t>
                      </a:r>
                      <a:r>
                        <a:rPr sz="1100" b="1" dirty="0">
                          <a:latin typeface="Calibri"/>
                          <a:cs typeface="Calibri"/>
                        </a:rPr>
                        <a:t>55</a:t>
                      </a:r>
                      <a:endParaRPr sz="1100">
                        <a:latin typeface="Calibri"/>
                        <a:cs typeface="Calibri"/>
                      </a:endParaRPr>
                    </a:p>
                  </a:txBody>
                  <a:tcPr marL="0" marR="0" marT="0" marB="0">
                    <a:lnR w="12192">
                      <a:solidFill>
                        <a:srgbClr val="C0504D"/>
                      </a:solidFill>
                      <a:prstDash val="solid"/>
                    </a:lnR>
                    <a:lnT w="12191">
                      <a:solidFill>
                        <a:srgbClr val="C0504D"/>
                      </a:solidFill>
                      <a:prstDash val="solid"/>
                    </a:lnT>
                    <a:lnB w="12192">
                      <a:solidFill>
                        <a:srgbClr val="C0504D"/>
                      </a:solidFill>
                      <a:prstDash val="solid"/>
                    </a:lnB>
                  </a:tcPr>
                </a:tc>
                <a:tc>
                  <a:txBody>
                    <a:bodyPr/>
                    <a:lstStyle/>
                    <a:p>
                      <a:pPr marL="116839">
                        <a:lnSpc>
                          <a:spcPct val="100000"/>
                        </a:lnSpc>
                      </a:pPr>
                      <a:r>
                        <a:rPr sz="1100" dirty="0">
                          <a:latin typeface="Calibri"/>
                          <a:cs typeface="Calibri"/>
                        </a:rPr>
                        <a:t>7,</a:t>
                      </a:r>
                      <a:r>
                        <a:rPr sz="1100" spc="-10" dirty="0">
                          <a:latin typeface="Calibri"/>
                          <a:cs typeface="Calibri"/>
                        </a:rPr>
                        <a:t>0</a:t>
                      </a:r>
                      <a:r>
                        <a:rPr sz="1100" dirty="0">
                          <a:latin typeface="Calibri"/>
                          <a:cs typeface="Calibri"/>
                        </a:rPr>
                        <a:t>00</a:t>
                      </a:r>
                    </a:p>
                  </a:txBody>
                  <a:tcPr marL="0" marR="0" marT="0" marB="0">
                    <a:lnL w="12192">
                      <a:solidFill>
                        <a:srgbClr val="C0504D"/>
                      </a:solidFill>
                      <a:prstDash val="solid"/>
                    </a:lnL>
                    <a:lnT w="12191">
                      <a:solidFill>
                        <a:srgbClr val="C0504D"/>
                      </a:solidFill>
                      <a:prstDash val="solid"/>
                    </a:lnT>
                    <a:lnB w="12192">
                      <a:solidFill>
                        <a:srgbClr val="C0504D"/>
                      </a:solidFill>
                      <a:prstDash val="solid"/>
                    </a:lnB>
                  </a:tcPr>
                </a:tc>
                <a:tc>
                  <a:txBody>
                    <a:bodyPr/>
                    <a:lstStyle/>
                    <a:p>
                      <a:pPr marL="111760">
                        <a:lnSpc>
                          <a:spcPct val="100000"/>
                        </a:lnSpc>
                      </a:pPr>
                      <a:r>
                        <a:rPr sz="1100" dirty="0">
                          <a:latin typeface="Calibri"/>
                          <a:cs typeface="Calibri"/>
                        </a:rPr>
                        <a:t>14</a:t>
                      </a:r>
                      <a:r>
                        <a:rPr sz="1100" spc="-15" dirty="0">
                          <a:latin typeface="Calibri"/>
                          <a:cs typeface="Calibri"/>
                        </a:rPr>
                        <a:t>,</a:t>
                      </a:r>
                      <a:r>
                        <a:rPr sz="1100" dirty="0">
                          <a:latin typeface="Calibri"/>
                          <a:cs typeface="Calibri"/>
                        </a:rPr>
                        <a:t>3</a:t>
                      </a:r>
                      <a:r>
                        <a:rPr sz="1100" spc="-10" dirty="0">
                          <a:latin typeface="Calibri"/>
                          <a:cs typeface="Calibri"/>
                        </a:rPr>
                        <a:t>0</a:t>
                      </a:r>
                      <a:r>
                        <a:rPr sz="1100" dirty="0">
                          <a:latin typeface="Calibri"/>
                          <a:cs typeface="Calibri"/>
                        </a:rPr>
                        <a:t>0</a:t>
                      </a:r>
                    </a:p>
                  </a:txBody>
                  <a:tcPr marL="0" marR="0" marT="0" marB="0">
                    <a:lnT w="12191">
                      <a:solidFill>
                        <a:srgbClr val="C0504D"/>
                      </a:solidFill>
                      <a:prstDash val="solid"/>
                    </a:lnT>
                    <a:lnB w="12192">
                      <a:solidFill>
                        <a:srgbClr val="C0504D"/>
                      </a:solidFill>
                      <a:prstDash val="solid"/>
                    </a:lnB>
                  </a:tcPr>
                </a:tc>
                <a:tc>
                  <a:txBody>
                    <a:bodyPr/>
                    <a:lstStyle/>
                    <a:p>
                      <a:pPr marL="97155">
                        <a:lnSpc>
                          <a:spcPct val="100000"/>
                        </a:lnSpc>
                      </a:pPr>
                      <a:r>
                        <a:rPr sz="1100" dirty="0">
                          <a:latin typeface="Calibri"/>
                          <a:cs typeface="Calibri"/>
                        </a:rPr>
                        <a:t>16</a:t>
                      </a:r>
                      <a:r>
                        <a:rPr sz="1100" spc="-15" dirty="0">
                          <a:latin typeface="Calibri"/>
                          <a:cs typeface="Calibri"/>
                        </a:rPr>
                        <a:t>,</a:t>
                      </a:r>
                      <a:r>
                        <a:rPr sz="1100" dirty="0">
                          <a:latin typeface="Calibri"/>
                          <a:cs typeface="Calibri"/>
                        </a:rPr>
                        <a:t>5</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R w="12191">
                      <a:solidFill>
                        <a:srgbClr val="C0504D"/>
                      </a:solidFill>
                      <a:prstDash val="solid"/>
                    </a:lnR>
                    <a:lnT w="12191">
                      <a:solidFill>
                        <a:srgbClr val="C0504D"/>
                      </a:solidFill>
                      <a:prstDash val="solid"/>
                    </a:lnT>
                    <a:lnB w="12192">
                      <a:solidFill>
                        <a:srgbClr val="C0504D"/>
                      </a:solidFill>
                      <a:prstDash val="solid"/>
                    </a:lnB>
                  </a:tcPr>
                </a:tc>
                <a:tc>
                  <a:txBody>
                    <a:bodyPr/>
                    <a:lstStyle/>
                    <a:p>
                      <a:pPr marL="59055">
                        <a:lnSpc>
                          <a:spcPct val="100000"/>
                        </a:lnSpc>
                      </a:pPr>
                      <a:r>
                        <a:rPr sz="1100" dirty="0">
                          <a:latin typeface="Calibri"/>
                          <a:cs typeface="Calibri"/>
                        </a:rPr>
                        <a:t>14</a:t>
                      </a:r>
                      <a:r>
                        <a:rPr sz="1100" spc="-15" dirty="0">
                          <a:latin typeface="Calibri"/>
                          <a:cs typeface="Calibri"/>
                        </a:rPr>
                        <a:t>,</a:t>
                      </a:r>
                      <a:r>
                        <a:rPr sz="1100" dirty="0">
                          <a:latin typeface="Calibri"/>
                          <a:cs typeface="Calibri"/>
                        </a:rPr>
                        <a:t>9</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L w="12191">
                      <a:solidFill>
                        <a:srgbClr val="C0504D"/>
                      </a:solidFill>
                      <a:prstDash val="solid"/>
                    </a:lnL>
                    <a:lnT w="12191">
                      <a:solidFill>
                        <a:srgbClr val="C0504D"/>
                      </a:solidFill>
                      <a:prstDash val="solid"/>
                    </a:lnT>
                    <a:lnB w="12192">
                      <a:solidFill>
                        <a:srgbClr val="C0504D"/>
                      </a:solidFill>
                      <a:prstDash val="solid"/>
                    </a:lnB>
                  </a:tcPr>
                </a:tc>
                <a:tc>
                  <a:txBody>
                    <a:bodyPr/>
                    <a:lstStyle/>
                    <a:p>
                      <a:pPr marL="62865">
                        <a:lnSpc>
                          <a:spcPct val="100000"/>
                        </a:lnSpc>
                      </a:pPr>
                      <a:r>
                        <a:rPr sz="1100" dirty="0">
                          <a:latin typeface="Calibri"/>
                          <a:cs typeface="Calibri"/>
                        </a:rPr>
                        <a:t>30</a:t>
                      </a:r>
                      <a:r>
                        <a:rPr sz="1100" spc="-15" dirty="0">
                          <a:latin typeface="Calibri"/>
                          <a:cs typeface="Calibri"/>
                        </a:rPr>
                        <a:t>,</a:t>
                      </a:r>
                      <a:r>
                        <a:rPr sz="1100" dirty="0">
                          <a:latin typeface="Calibri"/>
                          <a:cs typeface="Calibri"/>
                        </a:rPr>
                        <a:t>2</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T w="12191">
                      <a:solidFill>
                        <a:srgbClr val="C0504D"/>
                      </a:solidFill>
                      <a:prstDash val="solid"/>
                    </a:lnT>
                    <a:lnB w="12192">
                      <a:solidFill>
                        <a:srgbClr val="C0504D"/>
                      </a:solidFill>
                      <a:prstDash val="solid"/>
                    </a:lnB>
                  </a:tcPr>
                </a:tc>
                <a:tc>
                  <a:txBody>
                    <a:bodyPr/>
                    <a:lstStyle/>
                    <a:p>
                      <a:pPr marL="62865">
                        <a:lnSpc>
                          <a:spcPct val="100000"/>
                        </a:lnSpc>
                      </a:pPr>
                      <a:r>
                        <a:rPr sz="1100" dirty="0">
                          <a:latin typeface="Calibri"/>
                          <a:cs typeface="Calibri"/>
                        </a:rPr>
                        <a:t>33</a:t>
                      </a:r>
                      <a:r>
                        <a:rPr sz="1100" spc="-15" dirty="0">
                          <a:latin typeface="Calibri"/>
                          <a:cs typeface="Calibri"/>
                        </a:rPr>
                        <a:t>,</a:t>
                      </a:r>
                      <a:r>
                        <a:rPr sz="1100" dirty="0">
                          <a:latin typeface="Calibri"/>
                          <a:cs typeface="Calibri"/>
                        </a:rPr>
                        <a:t>1</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R w="12191">
                      <a:solidFill>
                        <a:srgbClr val="C0504D"/>
                      </a:solidFill>
                      <a:prstDash val="solid"/>
                    </a:lnR>
                    <a:lnT w="12191">
                      <a:solidFill>
                        <a:srgbClr val="C0504D"/>
                      </a:solidFill>
                      <a:prstDash val="solid"/>
                    </a:lnT>
                    <a:lnB w="12192">
                      <a:solidFill>
                        <a:srgbClr val="C0504D"/>
                      </a:solidFill>
                      <a:prstDash val="solid"/>
                    </a:lnB>
                  </a:tcPr>
                </a:tc>
                <a:tc>
                  <a:txBody>
                    <a:bodyPr/>
                    <a:lstStyle/>
                    <a:p>
                      <a:pPr marL="59055">
                        <a:lnSpc>
                          <a:spcPct val="100000"/>
                        </a:lnSpc>
                      </a:pPr>
                      <a:r>
                        <a:rPr sz="1100" dirty="0">
                          <a:latin typeface="Calibri"/>
                          <a:cs typeface="Calibri"/>
                        </a:rPr>
                        <a:t>23</a:t>
                      </a:r>
                      <a:r>
                        <a:rPr sz="1100" spc="-15" dirty="0">
                          <a:latin typeface="Calibri"/>
                          <a:cs typeface="Calibri"/>
                        </a:rPr>
                        <a:t>,</a:t>
                      </a:r>
                      <a:r>
                        <a:rPr sz="1100" dirty="0">
                          <a:latin typeface="Calibri"/>
                          <a:cs typeface="Calibri"/>
                        </a:rPr>
                        <a:t>0</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L w="12191">
                      <a:solidFill>
                        <a:srgbClr val="C0504D"/>
                      </a:solidFill>
                      <a:prstDash val="solid"/>
                    </a:lnL>
                    <a:lnT w="12191">
                      <a:solidFill>
                        <a:srgbClr val="C0504D"/>
                      </a:solidFill>
                      <a:prstDash val="solid"/>
                    </a:lnT>
                    <a:lnB w="12192">
                      <a:solidFill>
                        <a:srgbClr val="C0504D"/>
                      </a:solidFill>
                      <a:prstDash val="solid"/>
                    </a:lnB>
                  </a:tcPr>
                </a:tc>
                <a:tc>
                  <a:txBody>
                    <a:bodyPr/>
                    <a:lstStyle/>
                    <a:p>
                      <a:pPr marL="65405">
                        <a:lnSpc>
                          <a:spcPct val="100000"/>
                        </a:lnSpc>
                      </a:pPr>
                      <a:r>
                        <a:rPr sz="1100" dirty="0">
                          <a:latin typeface="Calibri"/>
                          <a:cs typeface="Calibri"/>
                        </a:rPr>
                        <a:t>46</a:t>
                      </a:r>
                      <a:r>
                        <a:rPr sz="1100" spc="-15" dirty="0">
                          <a:latin typeface="Calibri"/>
                          <a:cs typeface="Calibri"/>
                        </a:rPr>
                        <a:t>,</a:t>
                      </a:r>
                      <a:r>
                        <a:rPr sz="1100" dirty="0">
                          <a:latin typeface="Calibri"/>
                          <a:cs typeface="Calibri"/>
                        </a:rPr>
                        <a:t>5</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T w="12191">
                      <a:solidFill>
                        <a:srgbClr val="C0504D"/>
                      </a:solidFill>
                      <a:prstDash val="solid"/>
                    </a:lnT>
                    <a:lnB w="12192">
                      <a:solidFill>
                        <a:srgbClr val="C0504D"/>
                      </a:solidFill>
                      <a:prstDash val="solid"/>
                    </a:lnB>
                  </a:tcPr>
                </a:tc>
                <a:tc>
                  <a:txBody>
                    <a:bodyPr/>
                    <a:lstStyle/>
                    <a:p>
                      <a:pPr marL="65405">
                        <a:lnSpc>
                          <a:spcPct val="100000"/>
                        </a:lnSpc>
                      </a:pPr>
                      <a:r>
                        <a:rPr sz="1100" dirty="0">
                          <a:latin typeface="Calibri"/>
                          <a:cs typeface="Calibri"/>
                        </a:rPr>
                        <a:t>49</a:t>
                      </a:r>
                      <a:r>
                        <a:rPr sz="1100" spc="-15" dirty="0">
                          <a:latin typeface="Calibri"/>
                          <a:cs typeface="Calibri"/>
                        </a:rPr>
                        <a:t>,</a:t>
                      </a:r>
                      <a:r>
                        <a:rPr sz="1100" dirty="0">
                          <a:latin typeface="Calibri"/>
                          <a:cs typeface="Calibri"/>
                        </a:rPr>
                        <a:t>7</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R w="12700" cap="flat" cmpd="sng" algn="ctr">
                      <a:solidFill>
                        <a:schemeClr val="tx1"/>
                      </a:solidFill>
                      <a:prstDash val="solid"/>
                      <a:round/>
                      <a:headEnd type="none" w="med" len="med"/>
                      <a:tailEnd type="none" w="med" len="med"/>
                    </a:lnR>
                    <a:lnT w="12191">
                      <a:solidFill>
                        <a:srgbClr val="C0504D"/>
                      </a:solidFill>
                      <a:prstDash val="solid"/>
                    </a:lnT>
                    <a:lnB w="12192">
                      <a:solidFill>
                        <a:srgbClr val="C0504D"/>
                      </a:solidFill>
                      <a:prstDash val="solid"/>
                    </a:lnB>
                  </a:tcPr>
                </a:tc>
                <a:extLst>
                  <a:ext uri="{0D108BD9-81ED-4DB2-BD59-A6C34878D82A}">
                    <a16:rowId xmlns:a16="http://schemas.microsoft.com/office/drawing/2014/main" val="10012"/>
                  </a:ext>
                </a:extLst>
              </a:tr>
              <a:tr h="257508">
                <a:tc>
                  <a:txBody>
                    <a:bodyPr/>
                    <a:lstStyle/>
                    <a:p>
                      <a:pPr marL="142875">
                        <a:lnSpc>
                          <a:spcPct val="100000"/>
                        </a:lnSpc>
                      </a:pPr>
                      <a:r>
                        <a:rPr sz="1100" b="1" dirty="0">
                          <a:latin typeface="Calibri"/>
                          <a:cs typeface="Calibri"/>
                        </a:rPr>
                        <a:t>0</a:t>
                      </a:r>
                      <a:r>
                        <a:rPr sz="1100" b="1" spc="-10" dirty="0">
                          <a:latin typeface="Calibri"/>
                          <a:cs typeface="Calibri"/>
                        </a:rPr>
                        <a:t>.</a:t>
                      </a:r>
                      <a:r>
                        <a:rPr sz="1100" b="1" spc="5" dirty="0">
                          <a:latin typeface="Calibri"/>
                          <a:cs typeface="Calibri"/>
                        </a:rPr>
                        <a:t>1</a:t>
                      </a:r>
                      <a:r>
                        <a:rPr sz="1100" b="1" dirty="0">
                          <a:latin typeface="Calibri"/>
                          <a:cs typeface="Calibri"/>
                        </a:rPr>
                        <a:t>0</a:t>
                      </a:r>
                      <a:endParaRPr sz="1100">
                        <a:latin typeface="Calibri"/>
                        <a:cs typeface="Calibri"/>
                      </a:endParaRPr>
                    </a:p>
                  </a:txBody>
                  <a:tcPr marL="0" marR="0" marT="0" marB="0">
                    <a:lnL w="12700" cap="flat" cmpd="sng" algn="ctr">
                      <a:solidFill>
                        <a:schemeClr val="tx1"/>
                      </a:solidFill>
                      <a:prstDash val="solid"/>
                      <a:round/>
                      <a:headEnd type="none" w="med" len="med"/>
                      <a:tailEnd type="none" w="med" len="med"/>
                    </a:lnL>
                    <a:lnT w="12192">
                      <a:solidFill>
                        <a:srgbClr val="C0504D"/>
                      </a:solidFill>
                      <a:prstDash val="solid"/>
                    </a:lnT>
                    <a:lnB w="12191">
                      <a:solidFill>
                        <a:srgbClr val="C0504D"/>
                      </a:solidFill>
                      <a:prstDash val="solid"/>
                    </a:lnB>
                  </a:tcPr>
                </a:tc>
                <a:tc>
                  <a:txBody>
                    <a:bodyPr/>
                    <a:lstStyle/>
                    <a:p>
                      <a:pPr marL="160655">
                        <a:lnSpc>
                          <a:spcPct val="100000"/>
                        </a:lnSpc>
                      </a:pPr>
                      <a:r>
                        <a:rPr sz="1100" b="1" dirty="0">
                          <a:latin typeface="Calibri"/>
                          <a:cs typeface="Calibri"/>
                        </a:rPr>
                        <a:t>0</a:t>
                      </a:r>
                      <a:r>
                        <a:rPr sz="1100" b="1" spc="-10" dirty="0">
                          <a:latin typeface="Calibri"/>
                          <a:cs typeface="Calibri"/>
                        </a:rPr>
                        <a:t>.</a:t>
                      </a:r>
                      <a:r>
                        <a:rPr sz="1100" b="1" spc="5" dirty="0">
                          <a:latin typeface="Calibri"/>
                          <a:cs typeface="Calibri"/>
                        </a:rPr>
                        <a:t>6</a:t>
                      </a:r>
                      <a:r>
                        <a:rPr sz="1100" b="1" dirty="0">
                          <a:latin typeface="Calibri"/>
                          <a:cs typeface="Calibri"/>
                        </a:rPr>
                        <a:t>0</a:t>
                      </a:r>
                      <a:endParaRPr sz="1100">
                        <a:latin typeface="Calibri"/>
                        <a:cs typeface="Calibri"/>
                      </a:endParaRPr>
                    </a:p>
                  </a:txBody>
                  <a:tcPr marL="0" marR="0" marT="0" marB="0">
                    <a:lnR w="12192">
                      <a:solidFill>
                        <a:srgbClr val="C0504D"/>
                      </a:solidFill>
                      <a:prstDash val="solid"/>
                    </a:lnR>
                    <a:lnT w="12192">
                      <a:solidFill>
                        <a:srgbClr val="C0504D"/>
                      </a:solidFill>
                      <a:prstDash val="solid"/>
                    </a:lnT>
                    <a:lnB w="12191">
                      <a:solidFill>
                        <a:srgbClr val="C0504D"/>
                      </a:solidFill>
                      <a:prstDash val="solid"/>
                    </a:lnB>
                  </a:tcPr>
                </a:tc>
                <a:tc>
                  <a:txBody>
                    <a:bodyPr/>
                    <a:lstStyle/>
                    <a:p>
                      <a:pPr marL="116839">
                        <a:lnSpc>
                          <a:spcPct val="100000"/>
                        </a:lnSpc>
                      </a:pPr>
                      <a:r>
                        <a:rPr sz="1100" dirty="0">
                          <a:latin typeface="Calibri"/>
                          <a:cs typeface="Calibri"/>
                        </a:rPr>
                        <a:t>6,</a:t>
                      </a:r>
                      <a:r>
                        <a:rPr sz="1100" spc="-10" dirty="0">
                          <a:latin typeface="Calibri"/>
                          <a:cs typeface="Calibri"/>
                        </a:rPr>
                        <a:t>4</a:t>
                      </a:r>
                      <a:r>
                        <a:rPr sz="1100" dirty="0">
                          <a:latin typeface="Calibri"/>
                          <a:cs typeface="Calibri"/>
                        </a:rPr>
                        <a:t>00</a:t>
                      </a:r>
                      <a:endParaRPr sz="1100">
                        <a:latin typeface="Calibri"/>
                        <a:cs typeface="Calibri"/>
                      </a:endParaRPr>
                    </a:p>
                  </a:txBody>
                  <a:tcPr marL="0" marR="0" marT="0" marB="0">
                    <a:lnL w="12192">
                      <a:solidFill>
                        <a:srgbClr val="C0504D"/>
                      </a:solidFill>
                      <a:prstDash val="solid"/>
                    </a:lnL>
                    <a:lnT w="12192">
                      <a:solidFill>
                        <a:srgbClr val="C0504D"/>
                      </a:solidFill>
                      <a:prstDash val="solid"/>
                    </a:lnT>
                    <a:lnB w="12191">
                      <a:solidFill>
                        <a:srgbClr val="C0504D"/>
                      </a:solidFill>
                      <a:prstDash val="solid"/>
                    </a:lnB>
                  </a:tcPr>
                </a:tc>
                <a:tc>
                  <a:txBody>
                    <a:bodyPr/>
                    <a:lstStyle/>
                    <a:p>
                      <a:pPr marL="111760">
                        <a:lnSpc>
                          <a:spcPct val="100000"/>
                        </a:lnSpc>
                      </a:pPr>
                      <a:r>
                        <a:rPr sz="1100" dirty="0">
                          <a:latin typeface="Calibri"/>
                          <a:cs typeface="Calibri"/>
                        </a:rPr>
                        <a:t>13</a:t>
                      </a:r>
                      <a:r>
                        <a:rPr sz="1100" spc="-15" dirty="0">
                          <a:latin typeface="Calibri"/>
                          <a:cs typeface="Calibri"/>
                        </a:rPr>
                        <a:t>,</a:t>
                      </a:r>
                      <a:r>
                        <a:rPr sz="1100" dirty="0">
                          <a:latin typeface="Calibri"/>
                          <a:cs typeface="Calibri"/>
                        </a:rPr>
                        <a:t>1</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T w="12192">
                      <a:solidFill>
                        <a:srgbClr val="C0504D"/>
                      </a:solidFill>
                      <a:prstDash val="solid"/>
                    </a:lnT>
                    <a:lnB w="12191">
                      <a:solidFill>
                        <a:srgbClr val="C0504D"/>
                      </a:solidFill>
                      <a:prstDash val="solid"/>
                    </a:lnB>
                  </a:tcPr>
                </a:tc>
                <a:tc>
                  <a:txBody>
                    <a:bodyPr/>
                    <a:lstStyle/>
                    <a:p>
                      <a:pPr marL="97155">
                        <a:lnSpc>
                          <a:spcPct val="100000"/>
                        </a:lnSpc>
                      </a:pPr>
                      <a:r>
                        <a:rPr sz="1100" dirty="0">
                          <a:latin typeface="Calibri"/>
                          <a:cs typeface="Calibri"/>
                        </a:rPr>
                        <a:t>15</a:t>
                      </a:r>
                      <a:r>
                        <a:rPr sz="1100" spc="-15" dirty="0">
                          <a:latin typeface="Calibri"/>
                          <a:cs typeface="Calibri"/>
                        </a:rPr>
                        <a:t>,</a:t>
                      </a:r>
                      <a:r>
                        <a:rPr sz="1100" dirty="0">
                          <a:latin typeface="Calibri"/>
                          <a:cs typeface="Calibri"/>
                        </a:rPr>
                        <a:t>1</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R w="12191">
                      <a:solidFill>
                        <a:srgbClr val="C0504D"/>
                      </a:solidFill>
                      <a:prstDash val="solid"/>
                    </a:lnR>
                    <a:lnT w="12192">
                      <a:solidFill>
                        <a:srgbClr val="C0504D"/>
                      </a:solidFill>
                      <a:prstDash val="solid"/>
                    </a:lnT>
                    <a:lnB w="12191">
                      <a:solidFill>
                        <a:srgbClr val="C0504D"/>
                      </a:solidFill>
                      <a:prstDash val="solid"/>
                    </a:lnB>
                  </a:tcPr>
                </a:tc>
                <a:tc>
                  <a:txBody>
                    <a:bodyPr/>
                    <a:lstStyle/>
                    <a:p>
                      <a:pPr marL="59055">
                        <a:lnSpc>
                          <a:spcPct val="100000"/>
                        </a:lnSpc>
                      </a:pPr>
                      <a:r>
                        <a:rPr sz="1100" dirty="0">
                          <a:latin typeface="Calibri"/>
                          <a:cs typeface="Calibri"/>
                        </a:rPr>
                        <a:t>13</a:t>
                      </a:r>
                      <a:r>
                        <a:rPr sz="1100" spc="-15" dirty="0">
                          <a:latin typeface="Calibri"/>
                          <a:cs typeface="Calibri"/>
                        </a:rPr>
                        <a:t>,</a:t>
                      </a:r>
                      <a:r>
                        <a:rPr sz="1100" dirty="0">
                          <a:latin typeface="Calibri"/>
                          <a:cs typeface="Calibri"/>
                        </a:rPr>
                        <a:t>6</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L w="12191">
                      <a:solidFill>
                        <a:srgbClr val="C0504D"/>
                      </a:solidFill>
                      <a:prstDash val="solid"/>
                    </a:lnL>
                    <a:lnT w="12192">
                      <a:solidFill>
                        <a:srgbClr val="C0504D"/>
                      </a:solidFill>
                      <a:prstDash val="solid"/>
                    </a:lnT>
                    <a:lnB w="12191">
                      <a:solidFill>
                        <a:srgbClr val="C0504D"/>
                      </a:solidFill>
                      <a:prstDash val="solid"/>
                    </a:lnB>
                  </a:tcPr>
                </a:tc>
                <a:tc>
                  <a:txBody>
                    <a:bodyPr/>
                    <a:lstStyle/>
                    <a:p>
                      <a:pPr marL="62865">
                        <a:lnSpc>
                          <a:spcPct val="100000"/>
                        </a:lnSpc>
                      </a:pPr>
                      <a:r>
                        <a:rPr sz="1100" dirty="0">
                          <a:latin typeface="Calibri"/>
                          <a:cs typeface="Calibri"/>
                        </a:rPr>
                        <a:t>27</a:t>
                      </a:r>
                      <a:r>
                        <a:rPr sz="1100" spc="-15" dirty="0">
                          <a:latin typeface="Calibri"/>
                          <a:cs typeface="Calibri"/>
                        </a:rPr>
                        <a:t>,</a:t>
                      </a:r>
                      <a:r>
                        <a:rPr sz="1100" dirty="0">
                          <a:latin typeface="Calibri"/>
                          <a:cs typeface="Calibri"/>
                        </a:rPr>
                        <a:t>7</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T w="12192">
                      <a:solidFill>
                        <a:srgbClr val="C0504D"/>
                      </a:solidFill>
                      <a:prstDash val="solid"/>
                    </a:lnT>
                    <a:lnB w="12191">
                      <a:solidFill>
                        <a:srgbClr val="C0504D"/>
                      </a:solidFill>
                      <a:prstDash val="solid"/>
                    </a:lnB>
                  </a:tcPr>
                </a:tc>
                <a:tc>
                  <a:txBody>
                    <a:bodyPr/>
                    <a:lstStyle/>
                    <a:p>
                      <a:pPr marL="62865">
                        <a:lnSpc>
                          <a:spcPct val="100000"/>
                        </a:lnSpc>
                      </a:pPr>
                      <a:r>
                        <a:rPr sz="1100" dirty="0">
                          <a:latin typeface="Calibri"/>
                          <a:cs typeface="Calibri"/>
                        </a:rPr>
                        <a:t>30</a:t>
                      </a:r>
                      <a:r>
                        <a:rPr sz="1100" spc="-15" dirty="0">
                          <a:latin typeface="Calibri"/>
                          <a:cs typeface="Calibri"/>
                        </a:rPr>
                        <a:t>,</a:t>
                      </a:r>
                      <a:r>
                        <a:rPr sz="1100" dirty="0">
                          <a:latin typeface="Calibri"/>
                          <a:cs typeface="Calibri"/>
                        </a:rPr>
                        <a:t>3</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R w="12191">
                      <a:solidFill>
                        <a:srgbClr val="C0504D"/>
                      </a:solidFill>
                      <a:prstDash val="solid"/>
                    </a:lnR>
                    <a:lnT w="12192">
                      <a:solidFill>
                        <a:srgbClr val="C0504D"/>
                      </a:solidFill>
                      <a:prstDash val="solid"/>
                    </a:lnT>
                    <a:lnB w="12191">
                      <a:solidFill>
                        <a:srgbClr val="C0504D"/>
                      </a:solidFill>
                      <a:prstDash val="solid"/>
                    </a:lnB>
                  </a:tcPr>
                </a:tc>
                <a:tc>
                  <a:txBody>
                    <a:bodyPr/>
                    <a:lstStyle/>
                    <a:p>
                      <a:pPr marL="59055">
                        <a:lnSpc>
                          <a:spcPct val="100000"/>
                        </a:lnSpc>
                      </a:pPr>
                      <a:r>
                        <a:rPr sz="1100" dirty="0">
                          <a:latin typeface="Calibri"/>
                          <a:cs typeface="Calibri"/>
                        </a:rPr>
                        <a:t>21</a:t>
                      </a:r>
                      <a:r>
                        <a:rPr sz="1100" spc="-15" dirty="0">
                          <a:latin typeface="Calibri"/>
                          <a:cs typeface="Calibri"/>
                        </a:rPr>
                        <a:t>,</a:t>
                      </a:r>
                      <a:r>
                        <a:rPr sz="1100" dirty="0">
                          <a:latin typeface="Calibri"/>
                          <a:cs typeface="Calibri"/>
                        </a:rPr>
                        <a:t>0</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L w="12191">
                      <a:solidFill>
                        <a:srgbClr val="C0504D"/>
                      </a:solidFill>
                      <a:prstDash val="solid"/>
                    </a:lnL>
                    <a:lnT w="12192">
                      <a:solidFill>
                        <a:srgbClr val="C0504D"/>
                      </a:solidFill>
                      <a:prstDash val="solid"/>
                    </a:lnT>
                    <a:lnB w="12191">
                      <a:solidFill>
                        <a:srgbClr val="C0504D"/>
                      </a:solidFill>
                      <a:prstDash val="solid"/>
                    </a:lnB>
                  </a:tcPr>
                </a:tc>
                <a:tc>
                  <a:txBody>
                    <a:bodyPr/>
                    <a:lstStyle/>
                    <a:p>
                      <a:pPr marL="65405">
                        <a:lnSpc>
                          <a:spcPct val="100000"/>
                        </a:lnSpc>
                      </a:pPr>
                      <a:r>
                        <a:rPr sz="1100" dirty="0">
                          <a:latin typeface="Calibri"/>
                          <a:cs typeface="Calibri"/>
                        </a:rPr>
                        <a:t>42</a:t>
                      </a:r>
                      <a:r>
                        <a:rPr sz="1100" spc="-15" dirty="0">
                          <a:latin typeface="Calibri"/>
                          <a:cs typeface="Calibri"/>
                        </a:rPr>
                        <a:t>,</a:t>
                      </a:r>
                      <a:r>
                        <a:rPr sz="1100" dirty="0">
                          <a:latin typeface="Calibri"/>
                          <a:cs typeface="Calibri"/>
                        </a:rPr>
                        <a:t>7</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T w="12192">
                      <a:solidFill>
                        <a:srgbClr val="C0504D"/>
                      </a:solidFill>
                      <a:prstDash val="solid"/>
                    </a:lnT>
                    <a:lnB w="12191">
                      <a:solidFill>
                        <a:srgbClr val="C0504D"/>
                      </a:solidFill>
                      <a:prstDash val="solid"/>
                    </a:lnB>
                  </a:tcPr>
                </a:tc>
                <a:tc>
                  <a:txBody>
                    <a:bodyPr/>
                    <a:lstStyle/>
                    <a:p>
                      <a:pPr marL="65405">
                        <a:lnSpc>
                          <a:spcPct val="100000"/>
                        </a:lnSpc>
                      </a:pPr>
                      <a:r>
                        <a:rPr sz="1100" dirty="0">
                          <a:latin typeface="Calibri"/>
                          <a:cs typeface="Calibri"/>
                        </a:rPr>
                        <a:t>45</a:t>
                      </a:r>
                      <a:r>
                        <a:rPr sz="1100" spc="-15" dirty="0">
                          <a:latin typeface="Calibri"/>
                          <a:cs typeface="Calibri"/>
                        </a:rPr>
                        <a:t>,</a:t>
                      </a:r>
                      <a:r>
                        <a:rPr sz="1100" dirty="0">
                          <a:latin typeface="Calibri"/>
                          <a:cs typeface="Calibri"/>
                        </a:rPr>
                        <a:t>6</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R w="12700" cap="flat" cmpd="sng" algn="ctr">
                      <a:solidFill>
                        <a:schemeClr val="tx1"/>
                      </a:solidFill>
                      <a:prstDash val="solid"/>
                      <a:round/>
                      <a:headEnd type="none" w="med" len="med"/>
                      <a:tailEnd type="none" w="med" len="med"/>
                    </a:lnR>
                    <a:lnT w="12192">
                      <a:solidFill>
                        <a:srgbClr val="C0504D"/>
                      </a:solidFill>
                      <a:prstDash val="solid"/>
                    </a:lnT>
                    <a:lnB w="12191">
                      <a:solidFill>
                        <a:srgbClr val="C0504D"/>
                      </a:solidFill>
                      <a:prstDash val="solid"/>
                    </a:lnB>
                  </a:tcPr>
                </a:tc>
                <a:extLst>
                  <a:ext uri="{0D108BD9-81ED-4DB2-BD59-A6C34878D82A}">
                    <a16:rowId xmlns:a16="http://schemas.microsoft.com/office/drawing/2014/main" val="10013"/>
                  </a:ext>
                </a:extLst>
              </a:tr>
              <a:tr h="257507">
                <a:tc>
                  <a:txBody>
                    <a:bodyPr/>
                    <a:lstStyle/>
                    <a:p>
                      <a:pPr marL="142875">
                        <a:lnSpc>
                          <a:spcPct val="100000"/>
                        </a:lnSpc>
                      </a:pPr>
                      <a:r>
                        <a:rPr sz="1100" b="1" dirty="0">
                          <a:latin typeface="Calibri"/>
                          <a:cs typeface="Calibri"/>
                        </a:rPr>
                        <a:t>0</a:t>
                      </a:r>
                      <a:r>
                        <a:rPr sz="1100" b="1" spc="-10" dirty="0">
                          <a:latin typeface="Calibri"/>
                          <a:cs typeface="Calibri"/>
                        </a:rPr>
                        <a:t>.</a:t>
                      </a:r>
                      <a:r>
                        <a:rPr sz="1100" b="1" dirty="0">
                          <a:latin typeface="Calibri"/>
                          <a:cs typeface="Calibri"/>
                        </a:rPr>
                        <a:t>11</a:t>
                      </a:r>
                      <a:endParaRPr sz="1100">
                        <a:latin typeface="Calibri"/>
                        <a:cs typeface="Calibri"/>
                      </a:endParaRPr>
                    </a:p>
                  </a:txBody>
                  <a:tcPr marL="0" marR="0" marT="0" marB="0">
                    <a:lnL w="12700" cap="flat" cmpd="sng" algn="ctr">
                      <a:solidFill>
                        <a:schemeClr val="tx1"/>
                      </a:solidFill>
                      <a:prstDash val="solid"/>
                      <a:round/>
                      <a:headEnd type="none" w="med" len="med"/>
                      <a:tailEnd type="none" w="med" len="med"/>
                    </a:lnL>
                    <a:lnT w="12191">
                      <a:solidFill>
                        <a:srgbClr val="C0504D"/>
                      </a:solidFill>
                      <a:prstDash val="solid"/>
                    </a:lnT>
                    <a:lnB w="12191">
                      <a:solidFill>
                        <a:srgbClr val="C0504D"/>
                      </a:solidFill>
                      <a:prstDash val="solid"/>
                    </a:lnB>
                  </a:tcPr>
                </a:tc>
                <a:tc>
                  <a:txBody>
                    <a:bodyPr/>
                    <a:lstStyle/>
                    <a:p>
                      <a:pPr marL="160655">
                        <a:lnSpc>
                          <a:spcPct val="100000"/>
                        </a:lnSpc>
                      </a:pPr>
                      <a:r>
                        <a:rPr sz="1100" b="1" dirty="0">
                          <a:latin typeface="Calibri"/>
                          <a:cs typeface="Calibri"/>
                        </a:rPr>
                        <a:t>0</a:t>
                      </a:r>
                      <a:r>
                        <a:rPr sz="1100" b="1" spc="-10" dirty="0">
                          <a:latin typeface="Calibri"/>
                          <a:cs typeface="Calibri"/>
                        </a:rPr>
                        <a:t>.</a:t>
                      </a:r>
                      <a:r>
                        <a:rPr sz="1100" b="1" dirty="0">
                          <a:latin typeface="Calibri"/>
                          <a:cs typeface="Calibri"/>
                        </a:rPr>
                        <a:t>55</a:t>
                      </a:r>
                      <a:endParaRPr sz="1100">
                        <a:latin typeface="Calibri"/>
                        <a:cs typeface="Calibri"/>
                      </a:endParaRPr>
                    </a:p>
                  </a:txBody>
                  <a:tcPr marL="0" marR="0" marT="0" marB="0">
                    <a:lnR w="12192">
                      <a:solidFill>
                        <a:srgbClr val="C0504D"/>
                      </a:solidFill>
                      <a:prstDash val="solid"/>
                    </a:lnR>
                    <a:lnT w="12191">
                      <a:solidFill>
                        <a:srgbClr val="C0504D"/>
                      </a:solidFill>
                      <a:prstDash val="solid"/>
                    </a:lnT>
                    <a:lnB w="12191">
                      <a:solidFill>
                        <a:srgbClr val="C0504D"/>
                      </a:solidFill>
                      <a:prstDash val="solid"/>
                    </a:lnB>
                  </a:tcPr>
                </a:tc>
                <a:tc>
                  <a:txBody>
                    <a:bodyPr/>
                    <a:lstStyle/>
                    <a:p>
                      <a:pPr marL="116839">
                        <a:lnSpc>
                          <a:spcPct val="100000"/>
                        </a:lnSpc>
                      </a:pPr>
                      <a:r>
                        <a:rPr sz="1100" dirty="0">
                          <a:latin typeface="Calibri"/>
                          <a:cs typeface="Calibri"/>
                        </a:rPr>
                        <a:t>6,</a:t>
                      </a:r>
                      <a:r>
                        <a:rPr sz="1100" spc="-10" dirty="0">
                          <a:latin typeface="Calibri"/>
                          <a:cs typeface="Calibri"/>
                        </a:rPr>
                        <a:t>3</a:t>
                      </a:r>
                      <a:r>
                        <a:rPr sz="1100" dirty="0">
                          <a:latin typeface="Calibri"/>
                          <a:cs typeface="Calibri"/>
                        </a:rPr>
                        <a:t>00</a:t>
                      </a:r>
                      <a:endParaRPr sz="1100">
                        <a:latin typeface="Calibri"/>
                        <a:cs typeface="Calibri"/>
                      </a:endParaRPr>
                    </a:p>
                  </a:txBody>
                  <a:tcPr marL="0" marR="0" marT="0" marB="0">
                    <a:lnL w="12192">
                      <a:solidFill>
                        <a:srgbClr val="C0504D"/>
                      </a:solidFill>
                      <a:prstDash val="solid"/>
                    </a:lnL>
                    <a:lnT w="12191">
                      <a:solidFill>
                        <a:srgbClr val="C0504D"/>
                      </a:solidFill>
                      <a:prstDash val="solid"/>
                    </a:lnT>
                    <a:lnB w="12191">
                      <a:solidFill>
                        <a:srgbClr val="C0504D"/>
                      </a:solidFill>
                      <a:prstDash val="solid"/>
                    </a:lnB>
                  </a:tcPr>
                </a:tc>
                <a:tc>
                  <a:txBody>
                    <a:bodyPr/>
                    <a:lstStyle/>
                    <a:p>
                      <a:pPr marL="111760">
                        <a:lnSpc>
                          <a:spcPct val="100000"/>
                        </a:lnSpc>
                      </a:pPr>
                      <a:r>
                        <a:rPr sz="1100" dirty="0">
                          <a:latin typeface="Calibri"/>
                          <a:cs typeface="Calibri"/>
                        </a:rPr>
                        <a:t>13</a:t>
                      </a:r>
                      <a:r>
                        <a:rPr sz="1100" spc="-15" dirty="0">
                          <a:latin typeface="Calibri"/>
                          <a:cs typeface="Calibri"/>
                        </a:rPr>
                        <a:t>,</a:t>
                      </a:r>
                      <a:r>
                        <a:rPr sz="1100" dirty="0">
                          <a:latin typeface="Calibri"/>
                          <a:cs typeface="Calibri"/>
                        </a:rPr>
                        <a:t>0</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T w="12191">
                      <a:solidFill>
                        <a:srgbClr val="C0504D"/>
                      </a:solidFill>
                      <a:prstDash val="solid"/>
                    </a:lnT>
                    <a:lnB w="12191">
                      <a:solidFill>
                        <a:srgbClr val="C0504D"/>
                      </a:solidFill>
                      <a:prstDash val="solid"/>
                    </a:lnB>
                  </a:tcPr>
                </a:tc>
                <a:tc>
                  <a:txBody>
                    <a:bodyPr/>
                    <a:lstStyle/>
                    <a:p>
                      <a:pPr marL="97155">
                        <a:lnSpc>
                          <a:spcPct val="100000"/>
                        </a:lnSpc>
                      </a:pPr>
                      <a:r>
                        <a:rPr sz="1100" dirty="0">
                          <a:latin typeface="Calibri"/>
                          <a:cs typeface="Calibri"/>
                        </a:rPr>
                        <a:t>15</a:t>
                      </a:r>
                      <a:r>
                        <a:rPr sz="1100" spc="-15" dirty="0">
                          <a:latin typeface="Calibri"/>
                          <a:cs typeface="Calibri"/>
                        </a:rPr>
                        <a:t>,</a:t>
                      </a:r>
                      <a:r>
                        <a:rPr sz="1100" dirty="0">
                          <a:latin typeface="Calibri"/>
                          <a:cs typeface="Calibri"/>
                        </a:rPr>
                        <a:t>0</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R w="12191">
                      <a:solidFill>
                        <a:srgbClr val="C0504D"/>
                      </a:solidFill>
                      <a:prstDash val="solid"/>
                    </a:lnR>
                    <a:lnT w="12191">
                      <a:solidFill>
                        <a:srgbClr val="C0504D"/>
                      </a:solidFill>
                      <a:prstDash val="solid"/>
                    </a:lnT>
                    <a:lnB w="12191">
                      <a:solidFill>
                        <a:srgbClr val="C0504D"/>
                      </a:solidFill>
                      <a:prstDash val="solid"/>
                    </a:lnB>
                  </a:tcPr>
                </a:tc>
                <a:tc>
                  <a:txBody>
                    <a:bodyPr/>
                    <a:lstStyle/>
                    <a:p>
                      <a:pPr marL="59055">
                        <a:lnSpc>
                          <a:spcPct val="100000"/>
                        </a:lnSpc>
                      </a:pPr>
                      <a:r>
                        <a:rPr sz="1100" dirty="0">
                          <a:latin typeface="Calibri"/>
                          <a:cs typeface="Calibri"/>
                        </a:rPr>
                        <a:t>13</a:t>
                      </a:r>
                      <a:r>
                        <a:rPr sz="1100" spc="-15" dirty="0">
                          <a:latin typeface="Calibri"/>
                          <a:cs typeface="Calibri"/>
                        </a:rPr>
                        <a:t>,</a:t>
                      </a:r>
                      <a:r>
                        <a:rPr sz="1100" dirty="0">
                          <a:latin typeface="Calibri"/>
                          <a:cs typeface="Calibri"/>
                        </a:rPr>
                        <a:t>5</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L w="12191">
                      <a:solidFill>
                        <a:srgbClr val="C0504D"/>
                      </a:solidFill>
                      <a:prstDash val="solid"/>
                    </a:lnL>
                    <a:lnT w="12191">
                      <a:solidFill>
                        <a:srgbClr val="C0504D"/>
                      </a:solidFill>
                      <a:prstDash val="solid"/>
                    </a:lnT>
                    <a:lnB w="12191">
                      <a:solidFill>
                        <a:srgbClr val="C0504D"/>
                      </a:solidFill>
                      <a:prstDash val="solid"/>
                    </a:lnB>
                  </a:tcPr>
                </a:tc>
                <a:tc>
                  <a:txBody>
                    <a:bodyPr/>
                    <a:lstStyle/>
                    <a:p>
                      <a:pPr marL="62865">
                        <a:lnSpc>
                          <a:spcPct val="100000"/>
                        </a:lnSpc>
                      </a:pPr>
                      <a:r>
                        <a:rPr sz="1100" dirty="0">
                          <a:latin typeface="Calibri"/>
                          <a:cs typeface="Calibri"/>
                        </a:rPr>
                        <a:t>27</a:t>
                      </a:r>
                      <a:r>
                        <a:rPr sz="1100" spc="-15" dirty="0">
                          <a:latin typeface="Calibri"/>
                          <a:cs typeface="Calibri"/>
                        </a:rPr>
                        <a:t>,</a:t>
                      </a:r>
                      <a:r>
                        <a:rPr sz="1100" dirty="0">
                          <a:latin typeface="Calibri"/>
                          <a:cs typeface="Calibri"/>
                        </a:rPr>
                        <a:t>5</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T w="12191">
                      <a:solidFill>
                        <a:srgbClr val="C0504D"/>
                      </a:solidFill>
                      <a:prstDash val="solid"/>
                    </a:lnT>
                    <a:lnB w="12191">
                      <a:solidFill>
                        <a:srgbClr val="C0504D"/>
                      </a:solidFill>
                      <a:prstDash val="solid"/>
                    </a:lnB>
                  </a:tcPr>
                </a:tc>
                <a:tc>
                  <a:txBody>
                    <a:bodyPr/>
                    <a:lstStyle/>
                    <a:p>
                      <a:pPr marL="62865">
                        <a:lnSpc>
                          <a:spcPct val="100000"/>
                        </a:lnSpc>
                      </a:pPr>
                      <a:r>
                        <a:rPr sz="1100" dirty="0">
                          <a:latin typeface="Calibri"/>
                          <a:cs typeface="Calibri"/>
                        </a:rPr>
                        <a:t>30</a:t>
                      </a:r>
                      <a:r>
                        <a:rPr sz="1100" spc="-15" dirty="0">
                          <a:latin typeface="Calibri"/>
                          <a:cs typeface="Calibri"/>
                        </a:rPr>
                        <a:t>,</a:t>
                      </a:r>
                      <a:r>
                        <a:rPr sz="1100" dirty="0">
                          <a:latin typeface="Calibri"/>
                          <a:cs typeface="Calibri"/>
                        </a:rPr>
                        <a:t>1</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R w="12191">
                      <a:solidFill>
                        <a:srgbClr val="C0504D"/>
                      </a:solidFill>
                      <a:prstDash val="solid"/>
                    </a:lnR>
                    <a:lnT w="12191">
                      <a:solidFill>
                        <a:srgbClr val="C0504D"/>
                      </a:solidFill>
                      <a:prstDash val="solid"/>
                    </a:lnT>
                    <a:lnB w="12191">
                      <a:solidFill>
                        <a:srgbClr val="C0504D"/>
                      </a:solidFill>
                      <a:prstDash val="solid"/>
                    </a:lnB>
                  </a:tcPr>
                </a:tc>
                <a:tc>
                  <a:txBody>
                    <a:bodyPr/>
                    <a:lstStyle/>
                    <a:p>
                      <a:pPr marL="59055">
                        <a:lnSpc>
                          <a:spcPct val="100000"/>
                        </a:lnSpc>
                      </a:pPr>
                      <a:r>
                        <a:rPr sz="1100" dirty="0">
                          <a:latin typeface="Calibri"/>
                          <a:cs typeface="Calibri"/>
                        </a:rPr>
                        <a:t>20</a:t>
                      </a:r>
                      <a:r>
                        <a:rPr sz="1100" spc="-15" dirty="0">
                          <a:latin typeface="Calibri"/>
                          <a:cs typeface="Calibri"/>
                        </a:rPr>
                        <a:t>,</a:t>
                      </a:r>
                      <a:r>
                        <a:rPr sz="1100" dirty="0">
                          <a:latin typeface="Calibri"/>
                          <a:cs typeface="Calibri"/>
                        </a:rPr>
                        <a:t>9</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L w="12191">
                      <a:solidFill>
                        <a:srgbClr val="C0504D"/>
                      </a:solidFill>
                      <a:prstDash val="solid"/>
                    </a:lnL>
                    <a:lnT w="12191">
                      <a:solidFill>
                        <a:srgbClr val="C0504D"/>
                      </a:solidFill>
                      <a:prstDash val="solid"/>
                    </a:lnT>
                    <a:lnB w="12191">
                      <a:solidFill>
                        <a:srgbClr val="C0504D"/>
                      </a:solidFill>
                      <a:prstDash val="solid"/>
                    </a:lnB>
                  </a:tcPr>
                </a:tc>
                <a:tc>
                  <a:txBody>
                    <a:bodyPr/>
                    <a:lstStyle/>
                    <a:p>
                      <a:pPr marL="65405">
                        <a:lnSpc>
                          <a:spcPct val="100000"/>
                        </a:lnSpc>
                      </a:pPr>
                      <a:r>
                        <a:rPr sz="1100" dirty="0">
                          <a:latin typeface="Calibri"/>
                          <a:cs typeface="Calibri"/>
                        </a:rPr>
                        <a:t>42</a:t>
                      </a:r>
                      <a:r>
                        <a:rPr sz="1100" spc="-15" dirty="0">
                          <a:latin typeface="Calibri"/>
                          <a:cs typeface="Calibri"/>
                        </a:rPr>
                        <a:t>,</a:t>
                      </a:r>
                      <a:r>
                        <a:rPr sz="1100" dirty="0">
                          <a:latin typeface="Calibri"/>
                          <a:cs typeface="Calibri"/>
                        </a:rPr>
                        <a:t>3</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T w="12191">
                      <a:solidFill>
                        <a:srgbClr val="C0504D"/>
                      </a:solidFill>
                      <a:prstDash val="solid"/>
                    </a:lnT>
                    <a:lnB w="12191">
                      <a:solidFill>
                        <a:srgbClr val="C0504D"/>
                      </a:solidFill>
                      <a:prstDash val="solid"/>
                    </a:lnB>
                  </a:tcPr>
                </a:tc>
                <a:tc>
                  <a:txBody>
                    <a:bodyPr/>
                    <a:lstStyle/>
                    <a:p>
                      <a:pPr marL="65405">
                        <a:lnSpc>
                          <a:spcPct val="100000"/>
                        </a:lnSpc>
                      </a:pPr>
                      <a:r>
                        <a:rPr sz="1100" dirty="0">
                          <a:latin typeface="Calibri"/>
                          <a:cs typeface="Calibri"/>
                        </a:rPr>
                        <a:t>45</a:t>
                      </a:r>
                      <a:r>
                        <a:rPr sz="1100" spc="-15" dirty="0">
                          <a:latin typeface="Calibri"/>
                          <a:cs typeface="Calibri"/>
                        </a:rPr>
                        <a:t>,</a:t>
                      </a:r>
                      <a:r>
                        <a:rPr sz="1100" dirty="0">
                          <a:latin typeface="Calibri"/>
                          <a:cs typeface="Calibri"/>
                        </a:rPr>
                        <a:t>2</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R w="12700" cap="flat" cmpd="sng" algn="ctr">
                      <a:solidFill>
                        <a:schemeClr val="tx1"/>
                      </a:solidFill>
                      <a:prstDash val="solid"/>
                      <a:round/>
                      <a:headEnd type="none" w="med" len="med"/>
                      <a:tailEnd type="none" w="med" len="med"/>
                    </a:lnR>
                    <a:lnT w="12191">
                      <a:solidFill>
                        <a:srgbClr val="C0504D"/>
                      </a:solidFill>
                      <a:prstDash val="solid"/>
                    </a:lnT>
                    <a:lnB w="12191">
                      <a:solidFill>
                        <a:srgbClr val="C0504D"/>
                      </a:solidFill>
                      <a:prstDash val="solid"/>
                    </a:lnB>
                  </a:tcPr>
                </a:tc>
                <a:extLst>
                  <a:ext uri="{0D108BD9-81ED-4DB2-BD59-A6C34878D82A}">
                    <a16:rowId xmlns:a16="http://schemas.microsoft.com/office/drawing/2014/main" val="10014"/>
                  </a:ext>
                </a:extLst>
              </a:tr>
              <a:tr h="259443">
                <a:tc>
                  <a:txBody>
                    <a:bodyPr/>
                    <a:lstStyle/>
                    <a:p>
                      <a:pPr marL="142875">
                        <a:lnSpc>
                          <a:spcPct val="100000"/>
                        </a:lnSpc>
                      </a:pPr>
                      <a:r>
                        <a:rPr sz="1100" b="1" dirty="0">
                          <a:latin typeface="Calibri"/>
                          <a:cs typeface="Calibri"/>
                        </a:rPr>
                        <a:t>0</a:t>
                      </a:r>
                      <a:r>
                        <a:rPr sz="1100" b="1" spc="-10" dirty="0">
                          <a:latin typeface="Calibri"/>
                          <a:cs typeface="Calibri"/>
                        </a:rPr>
                        <a:t>.</a:t>
                      </a:r>
                      <a:r>
                        <a:rPr sz="1100" b="1" dirty="0">
                          <a:latin typeface="Calibri"/>
                          <a:cs typeface="Calibri"/>
                        </a:rPr>
                        <a:t>11</a:t>
                      </a:r>
                      <a:endParaRPr sz="1100">
                        <a:latin typeface="Calibri"/>
                        <a:cs typeface="Calibri"/>
                      </a:endParaRPr>
                    </a:p>
                  </a:txBody>
                  <a:tcPr marL="0" marR="0" marT="0" marB="0">
                    <a:lnL w="12700" cap="flat" cmpd="sng" algn="ctr">
                      <a:solidFill>
                        <a:schemeClr val="tx1"/>
                      </a:solidFill>
                      <a:prstDash val="solid"/>
                      <a:round/>
                      <a:headEnd type="none" w="med" len="med"/>
                      <a:tailEnd type="none" w="med" len="med"/>
                    </a:lnL>
                    <a:lnT w="12191">
                      <a:solidFill>
                        <a:srgbClr val="C0504D"/>
                      </a:solidFill>
                      <a:prstDash val="solid"/>
                    </a:lnT>
                    <a:lnB w="12700" cap="flat" cmpd="sng" algn="ctr">
                      <a:solidFill>
                        <a:schemeClr val="tx1"/>
                      </a:solidFill>
                      <a:prstDash val="solid"/>
                      <a:round/>
                      <a:headEnd type="none" w="med" len="med"/>
                      <a:tailEnd type="none" w="med" len="med"/>
                    </a:lnB>
                  </a:tcPr>
                </a:tc>
                <a:tc>
                  <a:txBody>
                    <a:bodyPr/>
                    <a:lstStyle/>
                    <a:p>
                      <a:pPr marL="160655">
                        <a:lnSpc>
                          <a:spcPct val="100000"/>
                        </a:lnSpc>
                      </a:pPr>
                      <a:r>
                        <a:rPr sz="1100" b="1" dirty="0">
                          <a:latin typeface="Calibri"/>
                          <a:cs typeface="Calibri"/>
                        </a:rPr>
                        <a:t>0</a:t>
                      </a:r>
                      <a:r>
                        <a:rPr sz="1100" b="1" spc="-10" dirty="0">
                          <a:latin typeface="Calibri"/>
                          <a:cs typeface="Calibri"/>
                        </a:rPr>
                        <a:t>.</a:t>
                      </a:r>
                      <a:r>
                        <a:rPr sz="1100" b="1" spc="5" dirty="0">
                          <a:latin typeface="Calibri"/>
                          <a:cs typeface="Calibri"/>
                        </a:rPr>
                        <a:t>6</a:t>
                      </a:r>
                      <a:r>
                        <a:rPr sz="1100" b="1" dirty="0">
                          <a:latin typeface="Calibri"/>
                          <a:cs typeface="Calibri"/>
                        </a:rPr>
                        <a:t>0</a:t>
                      </a:r>
                      <a:endParaRPr sz="1100">
                        <a:latin typeface="Calibri"/>
                        <a:cs typeface="Calibri"/>
                      </a:endParaRPr>
                    </a:p>
                  </a:txBody>
                  <a:tcPr marL="0" marR="0" marT="0" marB="0">
                    <a:lnR w="12192">
                      <a:solidFill>
                        <a:srgbClr val="C0504D"/>
                      </a:solidFill>
                      <a:prstDash val="solid"/>
                    </a:lnR>
                    <a:lnT w="12191">
                      <a:solidFill>
                        <a:srgbClr val="C0504D"/>
                      </a:solidFill>
                      <a:prstDash val="solid"/>
                    </a:lnT>
                    <a:lnB w="12700" cap="flat" cmpd="sng" algn="ctr">
                      <a:solidFill>
                        <a:schemeClr val="tx1"/>
                      </a:solidFill>
                      <a:prstDash val="solid"/>
                      <a:round/>
                      <a:headEnd type="none" w="med" len="med"/>
                      <a:tailEnd type="none" w="med" len="med"/>
                    </a:lnB>
                  </a:tcPr>
                </a:tc>
                <a:tc>
                  <a:txBody>
                    <a:bodyPr/>
                    <a:lstStyle/>
                    <a:p>
                      <a:pPr marL="116839">
                        <a:lnSpc>
                          <a:spcPct val="100000"/>
                        </a:lnSpc>
                      </a:pPr>
                      <a:r>
                        <a:rPr sz="1100" dirty="0">
                          <a:latin typeface="Calibri"/>
                          <a:cs typeface="Calibri"/>
                        </a:rPr>
                        <a:t>5,</a:t>
                      </a:r>
                      <a:r>
                        <a:rPr sz="1100" spc="-10" dirty="0">
                          <a:latin typeface="Calibri"/>
                          <a:cs typeface="Calibri"/>
                        </a:rPr>
                        <a:t>8</a:t>
                      </a:r>
                      <a:r>
                        <a:rPr sz="1100" dirty="0">
                          <a:latin typeface="Calibri"/>
                          <a:cs typeface="Calibri"/>
                        </a:rPr>
                        <a:t>00</a:t>
                      </a:r>
                      <a:endParaRPr sz="1100">
                        <a:latin typeface="Calibri"/>
                        <a:cs typeface="Calibri"/>
                      </a:endParaRPr>
                    </a:p>
                  </a:txBody>
                  <a:tcPr marL="0" marR="0" marT="0" marB="0">
                    <a:lnL w="12192">
                      <a:solidFill>
                        <a:srgbClr val="C0504D"/>
                      </a:solidFill>
                      <a:prstDash val="solid"/>
                    </a:lnL>
                    <a:lnT w="12191">
                      <a:solidFill>
                        <a:srgbClr val="C0504D"/>
                      </a:solidFill>
                      <a:prstDash val="solid"/>
                    </a:lnT>
                    <a:lnB w="12700" cap="flat" cmpd="sng" algn="ctr">
                      <a:solidFill>
                        <a:schemeClr val="tx1"/>
                      </a:solidFill>
                      <a:prstDash val="solid"/>
                      <a:round/>
                      <a:headEnd type="none" w="med" len="med"/>
                      <a:tailEnd type="none" w="med" len="med"/>
                    </a:lnB>
                  </a:tcPr>
                </a:tc>
                <a:tc>
                  <a:txBody>
                    <a:bodyPr/>
                    <a:lstStyle/>
                    <a:p>
                      <a:pPr marL="111760">
                        <a:lnSpc>
                          <a:spcPct val="100000"/>
                        </a:lnSpc>
                      </a:pPr>
                      <a:r>
                        <a:rPr sz="1100" dirty="0">
                          <a:latin typeface="Calibri"/>
                          <a:cs typeface="Calibri"/>
                        </a:rPr>
                        <a:t>11</a:t>
                      </a:r>
                      <a:r>
                        <a:rPr sz="1100" spc="-15" dirty="0">
                          <a:latin typeface="Calibri"/>
                          <a:cs typeface="Calibri"/>
                        </a:rPr>
                        <a:t>,</a:t>
                      </a:r>
                      <a:r>
                        <a:rPr sz="1100" dirty="0">
                          <a:latin typeface="Calibri"/>
                          <a:cs typeface="Calibri"/>
                        </a:rPr>
                        <a:t>9</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T w="12191">
                      <a:solidFill>
                        <a:srgbClr val="C0504D"/>
                      </a:solidFill>
                      <a:prstDash val="solid"/>
                    </a:lnT>
                    <a:lnB w="12700" cap="flat" cmpd="sng" algn="ctr">
                      <a:solidFill>
                        <a:schemeClr val="tx1"/>
                      </a:solidFill>
                      <a:prstDash val="solid"/>
                      <a:round/>
                      <a:headEnd type="none" w="med" len="med"/>
                      <a:tailEnd type="none" w="med" len="med"/>
                    </a:lnB>
                  </a:tcPr>
                </a:tc>
                <a:tc>
                  <a:txBody>
                    <a:bodyPr/>
                    <a:lstStyle/>
                    <a:p>
                      <a:pPr marL="97155">
                        <a:lnSpc>
                          <a:spcPct val="100000"/>
                        </a:lnSpc>
                      </a:pPr>
                      <a:r>
                        <a:rPr sz="1100" dirty="0">
                          <a:latin typeface="Calibri"/>
                          <a:cs typeface="Calibri"/>
                        </a:rPr>
                        <a:t>13</a:t>
                      </a:r>
                      <a:r>
                        <a:rPr sz="1100" spc="-15" dirty="0">
                          <a:latin typeface="Calibri"/>
                          <a:cs typeface="Calibri"/>
                        </a:rPr>
                        <a:t>,</a:t>
                      </a:r>
                      <a:r>
                        <a:rPr sz="1100" dirty="0">
                          <a:latin typeface="Calibri"/>
                          <a:cs typeface="Calibri"/>
                        </a:rPr>
                        <a:t>8</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R w="12191">
                      <a:solidFill>
                        <a:srgbClr val="C0504D"/>
                      </a:solidFill>
                      <a:prstDash val="solid"/>
                    </a:lnR>
                    <a:lnT w="12191">
                      <a:solidFill>
                        <a:srgbClr val="C0504D"/>
                      </a:solidFill>
                      <a:prstDash val="solid"/>
                    </a:lnT>
                    <a:lnB w="12700" cap="flat" cmpd="sng" algn="ctr">
                      <a:solidFill>
                        <a:schemeClr val="tx1"/>
                      </a:solidFill>
                      <a:prstDash val="solid"/>
                      <a:round/>
                      <a:headEnd type="none" w="med" len="med"/>
                      <a:tailEnd type="none" w="med" len="med"/>
                    </a:lnB>
                  </a:tcPr>
                </a:tc>
                <a:tc>
                  <a:txBody>
                    <a:bodyPr/>
                    <a:lstStyle/>
                    <a:p>
                      <a:pPr marL="59055">
                        <a:lnSpc>
                          <a:spcPct val="100000"/>
                        </a:lnSpc>
                      </a:pPr>
                      <a:r>
                        <a:rPr sz="1100" dirty="0">
                          <a:latin typeface="Calibri"/>
                          <a:cs typeface="Calibri"/>
                        </a:rPr>
                        <a:t>12</a:t>
                      </a:r>
                      <a:r>
                        <a:rPr sz="1100" spc="-15" dirty="0">
                          <a:latin typeface="Calibri"/>
                          <a:cs typeface="Calibri"/>
                        </a:rPr>
                        <a:t>,</a:t>
                      </a:r>
                      <a:r>
                        <a:rPr sz="1100" dirty="0">
                          <a:latin typeface="Calibri"/>
                          <a:cs typeface="Calibri"/>
                        </a:rPr>
                        <a:t>4</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L w="12191">
                      <a:solidFill>
                        <a:srgbClr val="C0504D"/>
                      </a:solidFill>
                      <a:prstDash val="solid"/>
                    </a:lnL>
                    <a:lnT w="12191">
                      <a:solidFill>
                        <a:srgbClr val="C0504D"/>
                      </a:solidFill>
                      <a:prstDash val="solid"/>
                    </a:lnT>
                    <a:lnB w="12700" cap="flat" cmpd="sng" algn="ctr">
                      <a:solidFill>
                        <a:schemeClr val="tx1"/>
                      </a:solidFill>
                      <a:prstDash val="solid"/>
                      <a:round/>
                      <a:headEnd type="none" w="med" len="med"/>
                      <a:tailEnd type="none" w="med" len="med"/>
                    </a:lnB>
                  </a:tcPr>
                </a:tc>
                <a:tc>
                  <a:txBody>
                    <a:bodyPr/>
                    <a:lstStyle/>
                    <a:p>
                      <a:pPr marL="62865">
                        <a:lnSpc>
                          <a:spcPct val="100000"/>
                        </a:lnSpc>
                      </a:pPr>
                      <a:r>
                        <a:rPr sz="1100" dirty="0">
                          <a:latin typeface="Calibri"/>
                          <a:cs typeface="Calibri"/>
                        </a:rPr>
                        <a:t>25</a:t>
                      </a:r>
                      <a:r>
                        <a:rPr sz="1100" spc="-15" dirty="0">
                          <a:latin typeface="Calibri"/>
                          <a:cs typeface="Calibri"/>
                        </a:rPr>
                        <a:t>,</a:t>
                      </a:r>
                      <a:r>
                        <a:rPr sz="1100" dirty="0">
                          <a:latin typeface="Calibri"/>
                          <a:cs typeface="Calibri"/>
                        </a:rPr>
                        <a:t>2</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T w="12191">
                      <a:solidFill>
                        <a:srgbClr val="C0504D"/>
                      </a:solidFill>
                      <a:prstDash val="solid"/>
                    </a:lnT>
                    <a:lnB w="12700" cap="flat" cmpd="sng" algn="ctr">
                      <a:solidFill>
                        <a:schemeClr val="tx1"/>
                      </a:solidFill>
                      <a:prstDash val="solid"/>
                      <a:round/>
                      <a:headEnd type="none" w="med" len="med"/>
                      <a:tailEnd type="none" w="med" len="med"/>
                    </a:lnB>
                  </a:tcPr>
                </a:tc>
                <a:tc>
                  <a:txBody>
                    <a:bodyPr/>
                    <a:lstStyle/>
                    <a:p>
                      <a:pPr marL="62865">
                        <a:lnSpc>
                          <a:spcPct val="100000"/>
                        </a:lnSpc>
                      </a:pPr>
                      <a:r>
                        <a:rPr sz="1100" dirty="0">
                          <a:latin typeface="Calibri"/>
                          <a:cs typeface="Calibri"/>
                        </a:rPr>
                        <a:t>27</a:t>
                      </a:r>
                      <a:r>
                        <a:rPr sz="1100" spc="-15" dirty="0">
                          <a:latin typeface="Calibri"/>
                          <a:cs typeface="Calibri"/>
                        </a:rPr>
                        <a:t>,</a:t>
                      </a:r>
                      <a:r>
                        <a:rPr sz="1100" dirty="0">
                          <a:latin typeface="Calibri"/>
                          <a:cs typeface="Calibri"/>
                        </a:rPr>
                        <a:t>6</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R w="12191">
                      <a:solidFill>
                        <a:srgbClr val="C0504D"/>
                      </a:solidFill>
                      <a:prstDash val="solid"/>
                    </a:lnR>
                    <a:lnT w="12191">
                      <a:solidFill>
                        <a:srgbClr val="C0504D"/>
                      </a:solidFill>
                      <a:prstDash val="solid"/>
                    </a:lnT>
                    <a:lnB w="12700" cap="flat" cmpd="sng" algn="ctr">
                      <a:solidFill>
                        <a:schemeClr val="tx1"/>
                      </a:solidFill>
                      <a:prstDash val="solid"/>
                      <a:round/>
                      <a:headEnd type="none" w="med" len="med"/>
                      <a:tailEnd type="none" w="med" len="med"/>
                    </a:lnB>
                  </a:tcPr>
                </a:tc>
                <a:tc>
                  <a:txBody>
                    <a:bodyPr/>
                    <a:lstStyle/>
                    <a:p>
                      <a:pPr marL="59055">
                        <a:lnSpc>
                          <a:spcPct val="100000"/>
                        </a:lnSpc>
                      </a:pPr>
                      <a:r>
                        <a:rPr sz="1100" dirty="0">
                          <a:latin typeface="Calibri"/>
                          <a:cs typeface="Calibri"/>
                        </a:rPr>
                        <a:t>19</a:t>
                      </a:r>
                      <a:r>
                        <a:rPr sz="1100" spc="-15" dirty="0">
                          <a:latin typeface="Calibri"/>
                          <a:cs typeface="Calibri"/>
                        </a:rPr>
                        <a:t>,</a:t>
                      </a:r>
                      <a:r>
                        <a:rPr sz="1100" dirty="0">
                          <a:latin typeface="Calibri"/>
                          <a:cs typeface="Calibri"/>
                        </a:rPr>
                        <a:t>1</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L w="12191">
                      <a:solidFill>
                        <a:srgbClr val="C0504D"/>
                      </a:solidFill>
                      <a:prstDash val="solid"/>
                    </a:lnL>
                    <a:lnT w="12191">
                      <a:solidFill>
                        <a:srgbClr val="C0504D"/>
                      </a:solidFill>
                      <a:prstDash val="solid"/>
                    </a:lnT>
                    <a:lnB w="12700" cap="flat" cmpd="sng" algn="ctr">
                      <a:solidFill>
                        <a:schemeClr val="tx1"/>
                      </a:solidFill>
                      <a:prstDash val="solid"/>
                      <a:round/>
                      <a:headEnd type="none" w="med" len="med"/>
                      <a:tailEnd type="none" w="med" len="med"/>
                    </a:lnB>
                  </a:tcPr>
                </a:tc>
                <a:tc>
                  <a:txBody>
                    <a:bodyPr/>
                    <a:lstStyle/>
                    <a:p>
                      <a:pPr marL="65405">
                        <a:lnSpc>
                          <a:spcPct val="100000"/>
                        </a:lnSpc>
                      </a:pPr>
                      <a:r>
                        <a:rPr sz="1100" dirty="0">
                          <a:latin typeface="Calibri"/>
                          <a:cs typeface="Calibri"/>
                        </a:rPr>
                        <a:t>38</a:t>
                      </a:r>
                      <a:r>
                        <a:rPr sz="1100" spc="-15" dirty="0">
                          <a:latin typeface="Calibri"/>
                          <a:cs typeface="Calibri"/>
                        </a:rPr>
                        <a:t>,</a:t>
                      </a:r>
                      <a:r>
                        <a:rPr sz="1100" dirty="0">
                          <a:latin typeface="Calibri"/>
                          <a:cs typeface="Calibri"/>
                        </a:rPr>
                        <a:t>8</a:t>
                      </a:r>
                      <a:r>
                        <a:rPr sz="1100" spc="-10" dirty="0">
                          <a:latin typeface="Calibri"/>
                          <a:cs typeface="Calibri"/>
                        </a:rPr>
                        <a:t>0</a:t>
                      </a:r>
                      <a:r>
                        <a:rPr sz="1100" dirty="0">
                          <a:latin typeface="Calibri"/>
                          <a:cs typeface="Calibri"/>
                        </a:rPr>
                        <a:t>0</a:t>
                      </a:r>
                      <a:endParaRPr sz="1100">
                        <a:latin typeface="Calibri"/>
                        <a:cs typeface="Calibri"/>
                      </a:endParaRPr>
                    </a:p>
                  </a:txBody>
                  <a:tcPr marL="0" marR="0" marT="0" marB="0">
                    <a:lnT w="12191">
                      <a:solidFill>
                        <a:srgbClr val="C0504D"/>
                      </a:solidFill>
                      <a:prstDash val="solid"/>
                    </a:lnT>
                    <a:lnB w="12700" cap="flat" cmpd="sng" algn="ctr">
                      <a:solidFill>
                        <a:schemeClr val="tx1"/>
                      </a:solidFill>
                      <a:prstDash val="solid"/>
                      <a:round/>
                      <a:headEnd type="none" w="med" len="med"/>
                      <a:tailEnd type="none" w="med" len="med"/>
                    </a:lnB>
                  </a:tcPr>
                </a:tc>
                <a:tc>
                  <a:txBody>
                    <a:bodyPr/>
                    <a:lstStyle/>
                    <a:p>
                      <a:pPr marL="65405">
                        <a:lnSpc>
                          <a:spcPct val="100000"/>
                        </a:lnSpc>
                      </a:pPr>
                      <a:r>
                        <a:rPr sz="1100" dirty="0">
                          <a:latin typeface="Calibri"/>
                          <a:cs typeface="Calibri"/>
                        </a:rPr>
                        <a:t>41</a:t>
                      </a:r>
                      <a:r>
                        <a:rPr sz="1100" spc="-15" dirty="0">
                          <a:latin typeface="Calibri"/>
                          <a:cs typeface="Calibri"/>
                        </a:rPr>
                        <a:t>,</a:t>
                      </a:r>
                      <a:r>
                        <a:rPr sz="1100" dirty="0">
                          <a:latin typeface="Calibri"/>
                          <a:cs typeface="Calibri"/>
                        </a:rPr>
                        <a:t>5</a:t>
                      </a:r>
                      <a:r>
                        <a:rPr sz="1100" spc="-10" dirty="0">
                          <a:latin typeface="Calibri"/>
                          <a:cs typeface="Calibri"/>
                        </a:rPr>
                        <a:t>0</a:t>
                      </a:r>
                      <a:r>
                        <a:rPr sz="1100" dirty="0">
                          <a:latin typeface="Calibri"/>
                          <a:cs typeface="Calibri"/>
                        </a:rPr>
                        <a:t>0</a:t>
                      </a:r>
                    </a:p>
                  </a:txBody>
                  <a:tcPr marL="0" marR="0" marT="0" marB="0">
                    <a:lnR w="12700" cap="flat" cmpd="sng" algn="ctr">
                      <a:solidFill>
                        <a:schemeClr val="tx1"/>
                      </a:solidFill>
                      <a:prstDash val="solid"/>
                      <a:round/>
                      <a:headEnd type="none" w="med" len="med"/>
                      <a:tailEnd type="none" w="med" len="med"/>
                    </a:lnR>
                    <a:lnT w="12191">
                      <a:solidFill>
                        <a:srgbClr val="C0504D"/>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549320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165600417"/>
              </p:ext>
            </p:extLst>
          </p:nvPr>
        </p:nvGraphicFramePr>
        <p:xfrm>
          <a:off x="914400" y="692150"/>
          <a:ext cx="7288213" cy="5632450"/>
        </p:xfrm>
        <a:graphic>
          <a:graphicData uri="http://schemas.openxmlformats.org/presentationml/2006/ole">
            <mc:AlternateContent xmlns:mc="http://schemas.openxmlformats.org/markup-compatibility/2006">
              <mc:Choice xmlns:v="urn:schemas-microsoft-com:vml" Requires="v">
                <p:oleObj spid="_x0000_s1045" name="Slide" r:id="rId3" imgW="4484974" imgH="3465587" progId="PowerPoint.Slide.12">
                  <p:embed/>
                </p:oleObj>
              </mc:Choice>
              <mc:Fallback>
                <p:oleObj name="Slide" r:id="rId3" imgW="4484974" imgH="3465587" progId="PowerPoint.Slide.12">
                  <p:embed/>
                  <p:pic>
                    <p:nvPicPr>
                      <p:cNvPr id="0" name=""/>
                      <p:cNvPicPr/>
                      <p:nvPr/>
                    </p:nvPicPr>
                    <p:blipFill>
                      <a:blip r:embed="rId4"/>
                      <a:stretch>
                        <a:fillRect/>
                      </a:stretch>
                    </p:blipFill>
                    <p:spPr>
                      <a:xfrm>
                        <a:off x="914400" y="692150"/>
                        <a:ext cx="7288213" cy="5632450"/>
                      </a:xfrm>
                      <a:prstGeom prst="rect">
                        <a:avLst/>
                      </a:prstGeom>
                    </p:spPr>
                  </p:pic>
                </p:oleObj>
              </mc:Fallback>
            </mc:AlternateContent>
          </a:graphicData>
        </a:graphic>
      </p:graphicFrame>
      <p:sp>
        <p:nvSpPr>
          <p:cNvPr id="5" name="Title 1"/>
          <p:cNvSpPr txBox="1">
            <a:spLocks/>
          </p:cNvSpPr>
          <p:nvPr/>
        </p:nvSpPr>
        <p:spPr>
          <a:xfrm>
            <a:off x="762000" y="218182"/>
            <a:ext cx="7609329" cy="107721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rgbClr val="8B8376"/>
                </a:solidFill>
                <a:latin typeface="Century Gothic" pitchFamily="34" charset="0"/>
                <a:ea typeface="+mn-ea"/>
                <a:cs typeface="+mn-cs"/>
              </a:rPr>
              <a:t>A Very General Service Volume Table</a:t>
            </a:r>
          </a:p>
        </p:txBody>
      </p:sp>
    </p:spTree>
    <p:extLst>
      <p:ext uri="{BB962C8B-B14F-4D97-AF65-F5344CB8AC3E}">
        <p14:creationId xmlns:p14="http://schemas.microsoft.com/office/powerpoint/2010/main" val="32759873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Highway Capacity Manual Sixth Edition</a:t>
            </a:r>
          </a:p>
        </p:txBody>
      </p:sp>
      <p:sp>
        <p:nvSpPr>
          <p:cNvPr id="5" name="Subtitle 4"/>
          <p:cNvSpPr>
            <a:spLocks noGrp="1"/>
          </p:cNvSpPr>
          <p:nvPr>
            <p:ph type="subTitle" idx="1"/>
          </p:nvPr>
        </p:nvSpPr>
        <p:spPr/>
        <p:txBody>
          <a:bodyPr/>
          <a:lstStyle/>
          <a:p>
            <a:r>
              <a:rPr lang="en-US" dirty="0"/>
              <a:t>A Guide for Multimodal Mobility Analysis</a:t>
            </a:r>
          </a:p>
        </p:txBody>
      </p:sp>
      <p:sp>
        <p:nvSpPr>
          <p:cNvPr id="6" name="TextBox 5"/>
          <p:cNvSpPr txBox="1"/>
          <p:nvPr/>
        </p:nvSpPr>
        <p:spPr>
          <a:xfrm>
            <a:off x="3438517" y="838200"/>
            <a:ext cx="2266967" cy="523220"/>
          </a:xfrm>
          <a:prstGeom prst="rect">
            <a:avLst/>
          </a:prstGeom>
          <a:noFill/>
        </p:spPr>
        <p:txBody>
          <a:bodyPr wrap="none" rtlCol="0">
            <a:spAutoFit/>
          </a:bodyPr>
          <a:lstStyle/>
          <a:p>
            <a:r>
              <a:rPr lang="en-US" sz="2800" dirty="0">
                <a:solidFill>
                  <a:schemeClr val="accent1"/>
                </a:solidFill>
              </a:rPr>
              <a:t>Formal Title:</a:t>
            </a:r>
          </a:p>
        </p:txBody>
      </p:sp>
    </p:spTree>
    <p:extLst>
      <p:ext uri="{BB962C8B-B14F-4D97-AF65-F5344CB8AC3E}">
        <p14:creationId xmlns:p14="http://schemas.microsoft.com/office/powerpoint/2010/main" val="15162659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ldNum" sz="quarter" idx="4294967295"/>
          </p:nvPr>
        </p:nvSpPr>
        <p:spPr>
          <a:xfrm>
            <a:off x="0" y="6565900"/>
            <a:ext cx="4572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accent2"/>
                </a:solidFill>
                <a:latin typeface="Arial" charset="0"/>
              </a:defRPr>
            </a:lvl2pPr>
            <a:lvl3pPr marL="1143000" indent="-228600">
              <a:spcBef>
                <a:spcPct val="20000"/>
              </a:spcBef>
              <a:buChar char="•"/>
              <a:defRPr sz="2400">
                <a:solidFill>
                  <a:srgbClr val="3366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0B212A4-020A-4D54-A5B5-C037E1AB5F91}" type="slidenum">
              <a:rPr lang="en-US" altLang="en-US" sz="1200">
                <a:solidFill>
                  <a:schemeClr val="bg1"/>
                </a:solidFill>
              </a:rPr>
              <a:pPr>
                <a:spcBef>
                  <a:spcPct val="0"/>
                </a:spcBef>
                <a:buFontTx/>
                <a:buNone/>
              </a:pPr>
              <a:t>30</a:t>
            </a:fld>
            <a:endParaRPr lang="en-US" altLang="en-US" sz="1200" dirty="0">
              <a:solidFill>
                <a:schemeClr val="bg1"/>
              </a:solidFill>
            </a:endParaRPr>
          </a:p>
        </p:txBody>
      </p:sp>
      <p:sp>
        <p:nvSpPr>
          <p:cNvPr id="17411" name="Rectangle 2"/>
          <p:cNvSpPr>
            <a:spLocks noGrp="1" noChangeArrowheads="1"/>
          </p:cNvSpPr>
          <p:nvPr>
            <p:ph type="title" idx="4294967295"/>
          </p:nvPr>
        </p:nvSpPr>
        <p:spPr>
          <a:xfrm>
            <a:off x="456407" y="263525"/>
            <a:ext cx="8231187" cy="803275"/>
          </a:xfrm>
        </p:spPr>
        <p:txBody>
          <a:bodyPr/>
          <a:lstStyle/>
          <a:p>
            <a:r>
              <a:rPr lang="en-US" altLang="en-US" sz="3200" dirty="0">
                <a:solidFill>
                  <a:schemeClr val="tx2"/>
                </a:solidFill>
                <a:effectLst>
                  <a:outerShdw blurRad="38100" dist="38100" dir="2700000" algn="tl">
                    <a:srgbClr val="000000">
                      <a:alpha val="43137"/>
                    </a:srgbClr>
                  </a:outerShdw>
                </a:effectLst>
                <a:latin typeface="Century Gothic" pitchFamily="34" charset="0"/>
                <a:ea typeface="+mn-ea"/>
                <a:cs typeface="+mn-cs"/>
              </a:rPr>
              <a:t>Predicting Intersection Traffic Control</a:t>
            </a:r>
          </a:p>
        </p:txBody>
      </p:sp>
      <p:sp>
        <p:nvSpPr>
          <p:cNvPr id="17412" name="Rectangle 3"/>
          <p:cNvSpPr>
            <a:spLocks noGrp="1" noChangeArrowheads="1"/>
          </p:cNvSpPr>
          <p:nvPr>
            <p:ph type="body" idx="4294967295"/>
          </p:nvPr>
        </p:nvSpPr>
        <p:spPr>
          <a:xfrm>
            <a:off x="619125" y="1106488"/>
            <a:ext cx="8524875" cy="4525962"/>
          </a:xfrm>
        </p:spPr>
        <p:txBody>
          <a:bodyPr>
            <a:noAutofit/>
          </a:bodyPr>
          <a:lstStyle/>
          <a:p>
            <a:pPr lvl="0">
              <a:buFont typeface="Arial" panose="020B0604020202020204" pitchFamily="34" charset="0"/>
              <a:buChar char="•"/>
              <a:tabLst>
                <a:tab pos="749300" algn="l"/>
              </a:tabLst>
            </a:pPr>
            <a:r>
              <a:rPr lang="da-DK" sz="2400" dirty="0"/>
              <a:t>Overview</a:t>
            </a:r>
          </a:p>
          <a:p>
            <a:pPr lvl="0">
              <a:buFont typeface="Arial" panose="020B0604020202020204" pitchFamily="34" charset="0"/>
              <a:buChar char="•"/>
              <a:tabLst>
                <a:tab pos="749300" algn="l"/>
              </a:tabLst>
            </a:pPr>
            <a:r>
              <a:rPr lang="da-DK" sz="2400" dirty="0"/>
              <a:t>Manual on Uniform Traffic</a:t>
            </a:r>
            <a:br>
              <a:rPr lang="da-DK" sz="2400" dirty="0"/>
            </a:br>
            <a:r>
              <a:rPr lang="da-DK" sz="2400" dirty="0"/>
              <a:t>Control Devices (MUTCD)</a:t>
            </a:r>
          </a:p>
          <a:p>
            <a:pPr lvl="1">
              <a:tabLst>
                <a:tab pos="749300" algn="l"/>
              </a:tabLst>
            </a:pPr>
            <a:r>
              <a:rPr lang="da-DK" sz="2000" dirty="0"/>
              <a:t>Estimating 8th- and 4th-</a:t>
            </a:r>
            <a:br>
              <a:rPr lang="da-DK" sz="2000" dirty="0"/>
            </a:br>
            <a:r>
              <a:rPr lang="da-DK" sz="2000" dirty="0"/>
              <a:t>highest hour volumes</a:t>
            </a:r>
          </a:p>
          <a:p>
            <a:pPr lvl="1">
              <a:tabLst>
                <a:tab pos="749300" algn="l"/>
              </a:tabLst>
            </a:pPr>
            <a:r>
              <a:rPr lang="da-DK" sz="2000" dirty="0"/>
              <a:t>Applying MUTCD warrants</a:t>
            </a:r>
          </a:p>
          <a:p>
            <a:pPr>
              <a:buFont typeface="Arial" panose="020B0604020202020204" pitchFamily="34" charset="0"/>
              <a:buChar char="•"/>
              <a:tabLst>
                <a:tab pos="749300" algn="l"/>
              </a:tabLst>
            </a:pPr>
            <a:r>
              <a:rPr lang="da-DK" sz="2400" dirty="0"/>
              <a:t>Graphical method</a:t>
            </a:r>
          </a:p>
          <a:p>
            <a:pPr lvl="1">
              <a:tabLst>
                <a:tab pos="749300" algn="l"/>
              </a:tabLst>
            </a:pPr>
            <a:r>
              <a:rPr lang="da-DK" sz="2000" dirty="0"/>
              <a:t>Identifies likely future</a:t>
            </a:r>
            <a:br>
              <a:rPr lang="da-DK" sz="2000" dirty="0"/>
            </a:br>
            <a:r>
              <a:rPr lang="da-DK" sz="2000" dirty="0"/>
              <a:t>intersection control for</a:t>
            </a:r>
            <a:br>
              <a:rPr lang="da-DK" sz="2000" dirty="0"/>
            </a:br>
            <a:r>
              <a:rPr lang="da-DK" sz="2000" dirty="0"/>
              <a:t>use in a planning analysis</a:t>
            </a: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5769292" y="1145220"/>
            <a:ext cx="2825115" cy="1581785"/>
          </a:xfrm>
          <a:prstGeom prst="rect">
            <a:avLst/>
          </a:prstGeom>
          <a:noFill/>
        </p:spPr>
      </p:pic>
      <p:pic>
        <p:nvPicPr>
          <p:cNvPr id="7" name="Picture 6"/>
          <p:cNvPicPr/>
          <p:nvPr/>
        </p:nvPicPr>
        <p:blipFill rotWithShape="1">
          <a:blip r:embed="rId4" cstate="print">
            <a:extLst>
              <a:ext uri="{28A0092B-C50C-407E-A947-70E740481C1C}">
                <a14:useLocalDpi xmlns:a14="http://schemas.microsoft.com/office/drawing/2010/main" val="0"/>
              </a:ext>
            </a:extLst>
          </a:blip>
          <a:srcRect t="1285" b="1542"/>
          <a:stretch/>
        </p:blipFill>
        <p:spPr bwMode="auto">
          <a:xfrm>
            <a:off x="4749799" y="2992120"/>
            <a:ext cx="4333875" cy="31089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539253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ldNum" sz="quarter" idx="4294967295"/>
          </p:nvPr>
        </p:nvSpPr>
        <p:spPr>
          <a:xfrm>
            <a:off x="0" y="6565900"/>
            <a:ext cx="4572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accent2"/>
                </a:solidFill>
                <a:latin typeface="Arial" charset="0"/>
              </a:defRPr>
            </a:lvl2pPr>
            <a:lvl3pPr marL="1143000" indent="-228600">
              <a:spcBef>
                <a:spcPct val="20000"/>
              </a:spcBef>
              <a:buChar char="•"/>
              <a:defRPr sz="2400">
                <a:solidFill>
                  <a:srgbClr val="3366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0B212A4-020A-4D54-A5B5-C037E1AB5F91}" type="slidenum">
              <a:rPr lang="en-US" altLang="en-US" sz="1200">
                <a:solidFill>
                  <a:schemeClr val="bg1"/>
                </a:solidFill>
              </a:rPr>
              <a:pPr>
                <a:spcBef>
                  <a:spcPct val="0"/>
                </a:spcBef>
                <a:buFontTx/>
                <a:buNone/>
              </a:pPr>
              <a:t>31</a:t>
            </a:fld>
            <a:endParaRPr lang="en-US" altLang="en-US" sz="1200" dirty="0">
              <a:solidFill>
                <a:schemeClr val="bg1"/>
              </a:solidFill>
            </a:endParaRPr>
          </a:p>
        </p:txBody>
      </p:sp>
      <p:sp>
        <p:nvSpPr>
          <p:cNvPr id="17411" name="Rectangle 2"/>
          <p:cNvSpPr>
            <a:spLocks noGrp="1" noChangeArrowheads="1"/>
          </p:cNvSpPr>
          <p:nvPr>
            <p:ph type="title" idx="4294967295"/>
          </p:nvPr>
        </p:nvSpPr>
        <p:spPr>
          <a:xfrm>
            <a:off x="456407" y="304800"/>
            <a:ext cx="8231187" cy="803275"/>
          </a:xfrm>
        </p:spPr>
        <p:txBody>
          <a:bodyPr/>
          <a:lstStyle/>
          <a:p>
            <a:r>
              <a:rPr lang="en-US" altLang="en-US" sz="3600" dirty="0">
                <a:solidFill>
                  <a:schemeClr val="tx2"/>
                </a:solidFill>
                <a:effectLst>
                  <a:outerShdw blurRad="38100" dist="38100" dir="2700000" algn="tl">
                    <a:srgbClr val="000000">
                      <a:alpha val="43137"/>
                    </a:srgbClr>
                  </a:outerShdw>
                </a:effectLst>
                <a:latin typeface="Century Gothic" pitchFamily="34" charset="0"/>
                <a:ea typeface="+mn-ea"/>
                <a:cs typeface="+mn-cs"/>
              </a:rPr>
              <a:t>Roadway System Monitoring</a:t>
            </a:r>
          </a:p>
        </p:txBody>
      </p:sp>
      <p:sp>
        <p:nvSpPr>
          <p:cNvPr id="17412" name="Rectangle 3"/>
          <p:cNvSpPr>
            <a:spLocks noGrp="1" noChangeArrowheads="1"/>
          </p:cNvSpPr>
          <p:nvPr>
            <p:ph type="body" idx="4294967295"/>
          </p:nvPr>
        </p:nvSpPr>
        <p:spPr>
          <a:xfrm>
            <a:off x="304800" y="1412081"/>
            <a:ext cx="8077993" cy="4226719"/>
          </a:xfrm>
        </p:spPr>
        <p:txBody>
          <a:bodyPr>
            <a:noAutofit/>
          </a:bodyPr>
          <a:lstStyle/>
          <a:p>
            <a:pPr lvl="0">
              <a:buFont typeface="Arial" panose="020B0604020202020204" pitchFamily="34" charset="0"/>
              <a:buChar char="•"/>
              <a:tabLst>
                <a:tab pos="749300" algn="l"/>
              </a:tabLst>
            </a:pPr>
            <a:r>
              <a:rPr lang="en-US" sz="2400" dirty="0"/>
              <a:t>Guidance on identifying and</a:t>
            </a:r>
            <a:br>
              <a:rPr lang="en-US" sz="2400" dirty="0"/>
            </a:br>
            <a:r>
              <a:rPr lang="en-US" sz="2400" dirty="0"/>
              <a:t>diagnosing travel-time reliability</a:t>
            </a:r>
            <a:br>
              <a:rPr lang="en-US" sz="2400" dirty="0"/>
            </a:br>
            <a:r>
              <a:rPr lang="en-US" sz="2400" dirty="0"/>
              <a:t>and capacity problems</a:t>
            </a:r>
          </a:p>
          <a:p>
            <a:pPr lvl="0">
              <a:buFont typeface="Arial" panose="020B0604020202020204" pitchFamily="34" charset="0"/>
              <a:buChar char="•"/>
              <a:tabLst>
                <a:tab pos="749300" algn="l"/>
              </a:tabLst>
            </a:pPr>
            <a:r>
              <a:rPr lang="en-US" sz="2400" dirty="0"/>
              <a:t>Method assumes that the</a:t>
            </a:r>
            <a:br>
              <a:rPr lang="en-US" sz="2400" dirty="0"/>
            </a:br>
            <a:r>
              <a:rPr lang="en-US" sz="2400" dirty="0"/>
              <a:t>agency has access to archived</a:t>
            </a:r>
            <a:br>
              <a:rPr lang="en-US" sz="2400" dirty="0"/>
            </a:br>
            <a:r>
              <a:rPr lang="en-US" sz="2400" dirty="0"/>
              <a:t>average travel times by road segment and time of day</a:t>
            </a:r>
          </a:p>
          <a:p>
            <a:pPr lvl="0">
              <a:buFont typeface="Arial" panose="020B0604020202020204" pitchFamily="34" charset="0"/>
              <a:buChar char="•"/>
              <a:tabLst>
                <a:tab pos="749300" algn="l"/>
              </a:tabLst>
            </a:pPr>
            <a:r>
              <a:rPr lang="en-US" sz="2400" dirty="0"/>
              <a:t>The travel time index, the ratio of actual to free-flow travel time, is a useful indicator of congestion problem spots</a:t>
            </a:r>
          </a:p>
        </p:txBody>
      </p:sp>
      <p:sp>
        <p:nvSpPr>
          <p:cNvPr id="6" name="Text Box 2"/>
          <p:cNvSpPr txBox="1">
            <a:spLocks noChangeArrowheads="1"/>
          </p:cNvSpPr>
          <p:nvPr/>
        </p:nvSpPr>
        <p:spPr bwMode="auto">
          <a:xfrm rot="16200000">
            <a:off x="7949775" y="2310446"/>
            <a:ext cx="1752601" cy="25590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685800" marR="0" indent="-685800">
              <a:lnSpc>
                <a:spcPct val="115000"/>
              </a:lnSpc>
              <a:spcBef>
                <a:spcPts val="0"/>
              </a:spcBef>
              <a:spcAft>
                <a:spcPts val="0"/>
              </a:spcAft>
              <a:tabLst>
                <a:tab pos="457200" algn="l"/>
              </a:tabLst>
            </a:pPr>
            <a:r>
              <a:rPr lang="en-US" sz="1000" i="1" dirty="0">
                <a:effectLst/>
                <a:latin typeface="Calibri"/>
                <a:ea typeface="Times New Roman"/>
                <a:cs typeface="Times New Roman"/>
              </a:rPr>
              <a:t>Florida DOT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079498"/>
            <a:ext cx="3135522" cy="2235202"/>
          </a:xfrm>
          <a:prstGeom prst="rect">
            <a:avLst/>
          </a:prstGeom>
          <a:noFill/>
          <a:ln w="6350">
            <a:solidFill>
              <a:schemeClr val="bg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848073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3" cstate="print">
            <a:extLst>
              <a:ext uri="{28A0092B-C50C-407E-A947-70E740481C1C}">
                <a14:useLocalDpi xmlns:a14="http://schemas.microsoft.com/office/drawing/2010/main" val="0"/>
              </a:ext>
            </a:extLst>
          </a:blip>
          <a:srcRect l="14525" r="12210"/>
          <a:stretch/>
        </p:blipFill>
        <p:spPr bwMode="auto">
          <a:xfrm>
            <a:off x="5638800" y="228600"/>
            <a:ext cx="3275330" cy="2925445"/>
          </a:xfrm>
          <a:prstGeom prst="rect">
            <a:avLst/>
          </a:prstGeom>
          <a:ln>
            <a:solidFill>
              <a:schemeClr val="accent1"/>
            </a:solidFill>
          </a:ln>
          <a:extLst>
            <a:ext uri="{53640926-AAD7-44D8-BBD7-CCE9431645EC}">
              <a14:shadowObscured xmlns:a14="http://schemas.microsoft.com/office/drawing/2010/main"/>
            </a:ext>
          </a:extLst>
        </p:spPr>
      </p:pic>
      <p:sp>
        <p:nvSpPr>
          <p:cNvPr id="17411" name="Rectangle 2"/>
          <p:cNvSpPr>
            <a:spLocks noGrp="1" noChangeArrowheads="1"/>
          </p:cNvSpPr>
          <p:nvPr>
            <p:ph type="title"/>
          </p:nvPr>
        </p:nvSpPr>
        <p:spPr/>
        <p:txBody>
          <a:bodyPr/>
          <a:lstStyle/>
          <a:p>
            <a:r>
              <a:rPr lang="en-US" altLang="en-US" sz="3600" dirty="0">
                <a:solidFill>
                  <a:schemeClr val="tx2"/>
                </a:solidFill>
                <a:effectLst>
                  <a:outerShdw blurRad="38100" dist="38100" dir="2700000" algn="tl">
                    <a:srgbClr val="000000">
                      <a:alpha val="43137"/>
                    </a:srgbClr>
                  </a:outerShdw>
                </a:effectLst>
                <a:latin typeface="Century Gothic" pitchFamily="34" charset="0"/>
                <a:ea typeface="+mn-ea"/>
                <a:cs typeface="+mn-cs"/>
              </a:rPr>
              <a:t>Case Studies</a:t>
            </a:r>
          </a:p>
        </p:txBody>
      </p:sp>
      <p:sp>
        <p:nvSpPr>
          <p:cNvPr id="17410" name="Rectangle 6"/>
          <p:cNvSpPr>
            <a:spLocks noGrp="1" noChangeArrowheads="1"/>
          </p:cNvSpPr>
          <p:nvPr>
            <p:ph type="sldNum" sz="quarter" idx="4"/>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accent2"/>
                </a:solidFill>
                <a:latin typeface="Arial" charset="0"/>
              </a:defRPr>
            </a:lvl2pPr>
            <a:lvl3pPr marL="1143000" indent="-228600">
              <a:spcBef>
                <a:spcPct val="20000"/>
              </a:spcBef>
              <a:buChar char="•"/>
              <a:defRPr sz="2400">
                <a:solidFill>
                  <a:srgbClr val="3366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0B212A4-020A-4D54-A5B5-C037E1AB5F91}" type="slidenum">
              <a:rPr lang="en-US" altLang="en-US" sz="1200">
                <a:solidFill>
                  <a:schemeClr val="bg1"/>
                </a:solidFill>
              </a:rPr>
              <a:pPr>
                <a:spcBef>
                  <a:spcPct val="0"/>
                </a:spcBef>
                <a:buFontTx/>
                <a:buNone/>
              </a:pPr>
              <a:t>32</a:t>
            </a:fld>
            <a:endParaRPr lang="en-US" altLang="en-US" sz="1200" dirty="0">
              <a:solidFill>
                <a:schemeClr val="bg1"/>
              </a:solidFill>
            </a:endParaRPr>
          </a:p>
        </p:txBody>
      </p:sp>
      <p:sp>
        <p:nvSpPr>
          <p:cNvPr id="2" name="Text Placeholder 1"/>
          <p:cNvSpPr>
            <a:spLocks noGrp="1"/>
          </p:cNvSpPr>
          <p:nvPr>
            <p:ph type="body" sz="quarter" idx="19"/>
          </p:nvPr>
        </p:nvSpPr>
        <p:spPr>
          <a:xfrm>
            <a:off x="457200" y="1219200"/>
            <a:ext cx="8305800" cy="4343400"/>
          </a:xfrm>
        </p:spPr>
        <p:txBody>
          <a:bodyPr>
            <a:normAutofit fontScale="92500" lnSpcReduction="10000"/>
          </a:bodyPr>
          <a:lstStyle/>
          <a:p>
            <a:pPr marL="514350" indent="-514350">
              <a:buFont typeface="+mj-lt"/>
              <a:buAutoNum type="arabicPeriod"/>
            </a:pPr>
            <a:r>
              <a:rPr lang="en-US" sz="2800" dirty="0">
                <a:solidFill>
                  <a:schemeClr val="bg2"/>
                </a:solidFill>
              </a:rPr>
              <a:t>Freeway Master Plan</a:t>
            </a:r>
          </a:p>
          <a:p>
            <a:pPr lvl="1"/>
            <a:r>
              <a:rPr lang="en-US" sz="2400" b="0" dirty="0">
                <a:solidFill>
                  <a:schemeClr val="bg2"/>
                </a:solidFill>
              </a:rPr>
              <a:t>V/C screening of critical</a:t>
            </a:r>
          </a:p>
          <a:p>
            <a:pPr marL="457200" lvl="1" indent="0">
              <a:buNone/>
            </a:pPr>
            <a:r>
              <a:rPr lang="en-US" sz="2400" b="0" dirty="0">
                <a:solidFill>
                  <a:schemeClr val="bg2"/>
                </a:solidFill>
              </a:rPr>
              <a:t>segments</a:t>
            </a:r>
          </a:p>
          <a:p>
            <a:pPr lvl="1"/>
            <a:r>
              <a:rPr lang="en-US" sz="2400" b="0" dirty="0">
                <a:solidFill>
                  <a:schemeClr val="bg2"/>
                </a:solidFill>
              </a:rPr>
              <a:t>Prediction of speeds/travel</a:t>
            </a:r>
          </a:p>
          <a:p>
            <a:pPr marL="457200" lvl="1" indent="0">
              <a:buNone/>
            </a:pPr>
            <a:r>
              <a:rPr lang="en-US" sz="2400" b="0" dirty="0">
                <a:solidFill>
                  <a:schemeClr val="bg2"/>
                </a:solidFill>
              </a:rPr>
              <a:t>times</a:t>
            </a:r>
          </a:p>
          <a:p>
            <a:pPr lvl="1"/>
            <a:r>
              <a:rPr lang="en-US" sz="2400" b="0" dirty="0">
                <a:solidFill>
                  <a:schemeClr val="bg2"/>
                </a:solidFill>
              </a:rPr>
              <a:t>Queuing estimation</a:t>
            </a:r>
          </a:p>
          <a:p>
            <a:pPr lvl="1"/>
            <a:r>
              <a:rPr lang="en-US" sz="2400" b="0" dirty="0">
                <a:solidFill>
                  <a:schemeClr val="bg2"/>
                </a:solidFill>
              </a:rPr>
              <a:t>System MOEs</a:t>
            </a:r>
          </a:p>
          <a:p>
            <a:pPr marL="514350" indent="-514350">
              <a:buFont typeface="+mj-lt"/>
              <a:buAutoNum type="arabicPeriod"/>
            </a:pPr>
            <a:r>
              <a:rPr lang="en-US" sz="2800" dirty="0">
                <a:solidFill>
                  <a:schemeClr val="bg2"/>
                </a:solidFill>
              </a:rPr>
              <a:t>Arterial Bus Rapid Transit</a:t>
            </a:r>
          </a:p>
          <a:p>
            <a:pPr lvl="1"/>
            <a:r>
              <a:rPr lang="en-US" sz="2400" b="0" dirty="0">
                <a:solidFill>
                  <a:schemeClr val="bg2"/>
                </a:solidFill>
              </a:rPr>
              <a:t>Multimodal Urban Street planning methods</a:t>
            </a:r>
          </a:p>
          <a:p>
            <a:pPr lvl="1"/>
            <a:r>
              <a:rPr lang="en-US" sz="2400" b="0" dirty="0">
                <a:solidFill>
                  <a:schemeClr val="bg2"/>
                </a:solidFill>
              </a:rPr>
              <a:t>Planning-level signalized intersection analysis</a:t>
            </a:r>
          </a:p>
          <a:p>
            <a:pPr lvl="1"/>
            <a:r>
              <a:rPr lang="en-US" sz="2400" b="0" dirty="0">
                <a:solidFill>
                  <a:schemeClr val="bg2"/>
                </a:solidFill>
              </a:rPr>
              <a:t>Trade-offs among various multimodal improvements</a:t>
            </a:r>
          </a:p>
        </p:txBody>
      </p:sp>
    </p:spTree>
    <p:extLst>
      <p:ext uri="{BB962C8B-B14F-4D97-AF65-F5344CB8AC3E}">
        <p14:creationId xmlns:p14="http://schemas.microsoft.com/office/powerpoint/2010/main" val="26818574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fade">
                                      <p:cBhvr>
                                        <p:cTn id="7" dur="500"/>
                                        <p:tgtEl>
                                          <p:spTgt spid="2">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8" end="8"/>
                                            </p:txEl>
                                          </p:spTgt>
                                        </p:tgtEl>
                                        <p:attrNameLst>
                                          <p:attrName>style.visibility</p:attrName>
                                        </p:attrNameLst>
                                      </p:cBhvr>
                                      <p:to>
                                        <p:strVal val="visible"/>
                                      </p:to>
                                    </p:set>
                                    <p:animEffect transition="in" filter="fade">
                                      <p:cBhvr>
                                        <p:cTn id="10" dur="500"/>
                                        <p:tgtEl>
                                          <p:spTgt spid="2">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animEffect transition="in" filter="fade">
                                      <p:cBhvr>
                                        <p:cTn id="13" dur="500"/>
                                        <p:tgtEl>
                                          <p:spTgt spid="2">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10" end="10"/>
                                            </p:txEl>
                                          </p:spTgt>
                                        </p:tgtEl>
                                        <p:attrNameLst>
                                          <p:attrName>style.visibility</p:attrName>
                                        </p:attrNameLst>
                                      </p:cBhvr>
                                      <p:to>
                                        <p:strVal val="visible"/>
                                      </p:to>
                                    </p:set>
                                    <p:animEffect transition="in" filter="fade">
                                      <p:cBhvr>
                                        <p:cTn id="16"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41794"/>
          <a:stretch/>
        </p:blipFill>
        <p:spPr bwMode="auto">
          <a:xfrm>
            <a:off x="5595937" y="3276600"/>
            <a:ext cx="3167063" cy="2442186"/>
          </a:xfrm>
          <a:prstGeom prst="rect">
            <a:avLst/>
          </a:prstGeom>
          <a:ln>
            <a:noFill/>
          </a:ln>
          <a:extLst>
            <a:ext uri="{53640926-AAD7-44D8-BBD7-CCE9431645EC}">
              <a14:shadowObscured xmlns:a14="http://schemas.microsoft.com/office/drawing/2010/main"/>
            </a:ext>
          </a:extLst>
        </p:spPr>
      </p:pic>
      <p:sp>
        <p:nvSpPr>
          <p:cNvPr id="17411" name="Rectangle 2"/>
          <p:cNvSpPr>
            <a:spLocks noGrp="1" noChangeArrowheads="1"/>
          </p:cNvSpPr>
          <p:nvPr>
            <p:ph type="title"/>
          </p:nvPr>
        </p:nvSpPr>
        <p:spPr>
          <a:xfrm>
            <a:off x="457200" y="492195"/>
            <a:ext cx="8229600" cy="646331"/>
          </a:xfrm>
        </p:spPr>
        <p:txBody>
          <a:bodyPr/>
          <a:lstStyle/>
          <a:p>
            <a:r>
              <a:rPr lang="en-US" altLang="en-US" sz="3600" dirty="0">
                <a:solidFill>
                  <a:schemeClr val="tx2"/>
                </a:solidFill>
                <a:effectLst>
                  <a:outerShdw blurRad="38100" dist="38100" dir="2700000" algn="tl">
                    <a:srgbClr val="000000">
                      <a:alpha val="43137"/>
                    </a:srgbClr>
                  </a:outerShdw>
                </a:effectLst>
                <a:latin typeface="Century Gothic" pitchFamily="34" charset="0"/>
                <a:ea typeface="+mn-ea"/>
                <a:cs typeface="+mn-cs"/>
              </a:rPr>
              <a:t>Case Studies (cont.)</a:t>
            </a:r>
          </a:p>
        </p:txBody>
      </p:sp>
      <p:sp>
        <p:nvSpPr>
          <p:cNvPr id="17410" name="Rectangle 6"/>
          <p:cNvSpPr>
            <a:spLocks noGrp="1" noChangeArrowheads="1"/>
          </p:cNvSpPr>
          <p:nvPr>
            <p:ph type="sldNum" sz="quarter" idx="4"/>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accent2"/>
                </a:solidFill>
                <a:latin typeface="Arial" charset="0"/>
              </a:defRPr>
            </a:lvl2pPr>
            <a:lvl3pPr marL="1143000" indent="-228600">
              <a:spcBef>
                <a:spcPct val="20000"/>
              </a:spcBef>
              <a:buChar char="•"/>
              <a:defRPr sz="2400">
                <a:solidFill>
                  <a:srgbClr val="3366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0B212A4-020A-4D54-A5B5-C037E1AB5F91}" type="slidenum">
              <a:rPr lang="en-US" altLang="en-US" sz="1200">
                <a:solidFill>
                  <a:schemeClr val="bg1"/>
                </a:solidFill>
              </a:rPr>
              <a:pPr>
                <a:spcBef>
                  <a:spcPct val="0"/>
                </a:spcBef>
                <a:buFontTx/>
                <a:buNone/>
              </a:pPr>
              <a:t>33</a:t>
            </a:fld>
            <a:endParaRPr lang="en-US" altLang="en-US" sz="1200" dirty="0">
              <a:solidFill>
                <a:schemeClr val="bg1"/>
              </a:solidFill>
            </a:endParaRPr>
          </a:p>
        </p:txBody>
      </p:sp>
      <p:sp>
        <p:nvSpPr>
          <p:cNvPr id="2" name="Text Placeholder 1"/>
          <p:cNvSpPr>
            <a:spLocks noGrp="1"/>
          </p:cNvSpPr>
          <p:nvPr>
            <p:ph type="body" sz="quarter" idx="19"/>
          </p:nvPr>
        </p:nvSpPr>
        <p:spPr>
          <a:xfrm>
            <a:off x="457200" y="1219200"/>
            <a:ext cx="8305800" cy="4343400"/>
          </a:xfrm>
        </p:spPr>
        <p:txBody>
          <a:bodyPr>
            <a:normAutofit/>
          </a:bodyPr>
          <a:lstStyle/>
          <a:p>
            <a:pPr marL="514350" indent="-514350">
              <a:buFont typeface="+mj-lt"/>
              <a:buAutoNum type="arabicPeriod" startAt="3"/>
            </a:pPr>
            <a:r>
              <a:rPr lang="en-US" sz="2400" dirty="0">
                <a:solidFill>
                  <a:schemeClr val="bg2"/>
                </a:solidFill>
              </a:rPr>
              <a:t>Long Range Transportation Plan</a:t>
            </a:r>
          </a:p>
          <a:p>
            <a:pPr lvl="1"/>
            <a:r>
              <a:rPr lang="en-US" sz="2000" b="0" dirty="0">
                <a:solidFill>
                  <a:schemeClr val="bg2"/>
                </a:solidFill>
              </a:rPr>
              <a:t>FFS, Capacities for Model Input</a:t>
            </a:r>
          </a:p>
          <a:p>
            <a:pPr lvl="1"/>
            <a:r>
              <a:rPr lang="en-US" sz="2000" b="0" dirty="0">
                <a:solidFill>
                  <a:schemeClr val="bg2"/>
                </a:solidFill>
              </a:rPr>
              <a:t>HCM-based Volume-Delay Functions</a:t>
            </a:r>
          </a:p>
          <a:p>
            <a:pPr lvl="1"/>
            <a:r>
              <a:rPr lang="en-US" sz="2000" b="0" dirty="0">
                <a:solidFill>
                  <a:schemeClr val="bg2"/>
                </a:solidFill>
              </a:rPr>
              <a:t>Generalized Service Volume Tables</a:t>
            </a:r>
          </a:p>
          <a:p>
            <a:pPr lvl="1"/>
            <a:r>
              <a:rPr lang="en-US" sz="2000" b="0" dirty="0">
                <a:solidFill>
                  <a:schemeClr val="bg2"/>
                </a:solidFill>
              </a:rPr>
              <a:t>Predicting Reliability</a:t>
            </a:r>
          </a:p>
        </p:txBody>
      </p:sp>
    </p:spTree>
    <p:extLst>
      <p:ext uri="{BB962C8B-B14F-4D97-AF65-F5344CB8AC3E}">
        <p14:creationId xmlns:p14="http://schemas.microsoft.com/office/powerpoint/2010/main" val="16777798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HCM vs. Simulation</a:t>
            </a:r>
          </a:p>
        </p:txBody>
      </p:sp>
      <p:sp>
        <p:nvSpPr>
          <p:cNvPr id="3" name="Text Placeholder 2"/>
          <p:cNvSpPr>
            <a:spLocks noGrp="1"/>
          </p:cNvSpPr>
          <p:nvPr>
            <p:ph type="body" sz="quarter" idx="19"/>
          </p:nvPr>
        </p:nvSpPr>
        <p:spPr/>
        <p:txBody>
          <a:bodyPr/>
          <a:lstStyle/>
          <a:p>
            <a:r>
              <a:rPr lang="en-US" dirty="0"/>
              <a:t>Simulation remains an important tool, we can do a lot more with HCM than some people think</a:t>
            </a:r>
          </a:p>
          <a:p>
            <a:r>
              <a:rPr lang="en-US" dirty="0"/>
              <a:t>In some cases, HCM is a </a:t>
            </a:r>
            <a:r>
              <a:rPr lang="en-US" u="sng" dirty="0"/>
              <a:t>better</a:t>
            </a:r>
            <a:r>
              <a:rPr lang="en-US" dirty="0"/>
              <a:t> tool than simulation</a:t>
            </a:r>
          </a:p>
          <a:p>
            <a:r>
              <a:rPr lang="en-US" dirty="0"/>
              <a:t>HCM 6</a:t>
            </a:r>
            <a:r>
              <a:rPr lang="en-US" baseline="30000" dirty="0"/>
              <a:t>th</a:t>
            </a:r>
            <a:r>
              <a:rPr lang="en-US" dirty="0"/>
              <a:t> Edition gives us an even more robust tool set, the extent of which we’ve never had before</a:t>
            </a:r>
          </a:p>
        </p:txBody>
      </p:sp>
    </p:spTree>
    <p:extLst>
      <p:ext uri="{BB962C8B-B14F-4D97-AF65-F5344CB8AC3E}">
        <p14:creationId xmlns:p14="http://schemas.microsoft.com/office/powerpoint/2010/main" val="14175097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you!</a:t>
            </a:r>
          </a:p>
        </p:txBody>
      </p:sp>
      <p:sp>
        <p:nvSpPr>
          <p:cNvPr id="9" name="Text Placeholder 8"/>
          <p:cNvSpPr>
            <a:spLocks noGrp="1"/>
          </p:cNvSpPr>
          <p:nvPr>
            <p:ph type="body" sz="quarter" idx="14"/>
          </p:nvPr>
        </p:nvSpPr>
        <p:spPr>
          <a:xfrm>
            <a:off x="457200" y="5029200"/>
            <a:ext cx="4648200" cy="914400"/>
          </a:xfrm>
        </p:spPr>
        <p:txBody>
          <a:bodyPr>
            <a:normAutofit fontScale="85000" lnSpcReduction="20000"/>
          </a:bodyPr>
          <a:lstStyle/>
          <a:p>
            <a:r>
              <a:rPr lang="en-US" dirty="0"/>
              <a:t>Acknowledgements</a:t>
            </a:r>
          </a:p>
          <a:p>
            <a:r>
              <a:rPr lang="en-US" b="0" dirty="0"/>
              <a:t>NCHRP 3-115, Production of a Major Update to the 2010 Highway Capacity Manual</a:t>
            </a:r>
          </a:p>
          <a:p>
            <a:r>
              <a:rPr lang="en-US" b="0" dirty="0"/>
              <a:t>NCHRP 7-22, Planning and Preliminary Engineering Applications Guide to the Highway Capacity Manual</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219200"/>
            <a:ext cx="3505810" cy="349122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87145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Basis for the Name Change</a:t>
            </a:r>
          </a:p>
        </p:txBody>
      </p:sp>
      <p:sp>
        <p:nvSpPr>
          <p:cNvPr id="5" name="Text Placeholder 4"/>
          <p:cNvSpPr>
            <a:spLocks noGrp="1"/>
          </p:cNvSpPr>
          <p:nvPr>
            <p:ph type="body" sz="quarter" idx="19"/>
          </p:nvPr>
        </p:nvSpPr>
        <p:spPr/>
        <p:txBody>
          <a:bodyPr>
            <a:normAutofit/>
          </a:bodyPr>
          <a:lstStyle/>
          <a:p>
            <a:r>
              <a:rPr lang="en-US" dirty="0"/>
              <a:t>Likely individual chapter updates in the future instead of waiting for critical mass to accumulate</a:t>
            </a:r>
          </a:p>
          <a:p>
            <a:r>
              <a:rPr lang="en-US" dirty="0"/>
              <a:t>Paradigm shift of delivery medium and version control</a:t>
            </a:r>
          </a:p>
          <a:p>
            <a:r>
              <a:rPr lang="en-US" dirty="0"/>
              <a:t>Emphasis on mobility in its 4 dimensions – quantity of travel, quality of travel, accessibility, &amp; capacity</a:t>
            </a:r>
          </a:p>
        </p:txBody>
      </p:sp>
    </p:spTree>
    <p:extLst>
      <p:ext uri="{BB962C8B-B14F-4D97-AF65-F5344CB8AC3E}">
        <p14:creationId xmlns:p14="http://schemas.microsoft.com/office/powerpoint/2010/main" val="19543514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229600" cy="1323439"/>
          </a:xfrm>
        </p:spPr>
        <p:txBody>
          <a:bodyPr/>
          <a:lstStyle/>
          <a:p>
            <a:r>
              <a:rPr lang="en-US" dirty="0"/>
              <a:t>6</a:t>
            </a:r>
            <a:r>
              <a:rPr lang="en-US" baseline="30000" dirty="0"/>
              <a:t>th</a:t>
            </a:r>
            <a:r>
              <a:rPr lang="en-US" dirty="0"/>
              <a:t> Edition Structure – Same as 2010 HCM</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384" y="2526754"/>
            <a:ext cx="1828800" cy="2361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0471" y="2526754"/>
            <a:ext cx="1828800" cy="2349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7665" y="2526755"/>
            <a:ext cx="1828800" cy="2338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96384" y="1951382"/>
            <a:ext cx="5790081" cy="461665"/>
          </a:xfrm>
          <a:prstGeom prst="rect">
            <a:avLst/>
          </a:prstGeom>
          <a:solidFill>
            <a:srgbClr val="0070C0"/>
          </a:solidFill>
        </p:spPr>
        <p:txBody>
          <a:bodyPr wrap="square" rtlCol="0">
            <a:spAutoFit/>
          </a:bodyPr>
          <a:lstStyle/>
          <a:p>
            <a:pPr algn="ctr"/>
            <a:r>
              <a:rPr lang="da-DK" sz="2400" b="1" dirty="0">
                <a:solidFill>
                  <a:schemeClr val="bg1"/>
                </a:solidFill>
                <a:latin typeface="Calibri" panose="020F0502020204030204" pitchFamily="34" charset="0"/>
              </a:rPr>
              <a:t>Printed HCM</a:t>
            </a:r>
            <a:endParaRPr lang="en-US" sz="2400" b="1" dirty="0">
              <a:solidFill>
                <a:schemeClr val="bg1"/>
              </a:solidFill>
              <a:latin typeface="Calibri" panose="020F0502020204030204" pitchFamily="34" charset="0"/>
            </a:endParaRPr>
          </a:p>
        </p:txBody>
      </p:sp>
      <p:sp>
        <p:nvSpPr>
          <p:cNvPr id="8" name="TextBox 7"/>
          <p:cNvSpPr txBox="1"/>
          <p:nvPr/>
        </p:nvSpPr>
        <p:spPr>
          <a:xfrm>
            <a:off x="185598" y="5113203"/>
            <a:ext cx="1850371" cy="707886"/>
          </a:xfrm>
          <a:prstGeom prst="rect">
            <a:avLst/>
          </a:prstGeom>
          <a:noFill/>
        </p:spPr>
        <p:txBody>
          <a:bodyPr wrap="square" rtlCol="0">
            <a:spAutoFit/>
          </a:bodyPr>
          <a:lstStyle/>
          <a:p>
            <a:pPr algn="ctr"/>
            <a:r>
              <a:rPr lang="da-DK" sz="2000" b="1" dirty="0">
                <a:latin typeface="Calibri" panose="020F0502020204030204" pitchFamily="34" charset="0"/>
              </a:rPr>
              <a:t>Volume 1:</a:t>
            </a:r>
            <a:br>
              <a:rPr lang="da-DK" sz="2000" b="1" dirty="0">
                <a:latin typeface="Calibri" panose="020F0502020204030204" pitchFamily="34" charset="0"/>
              </a:rPr>
            </a:br>
            <a:r>
              <a:rPr lang="da-DK" sz="2000" b="1" dirty="0">
                <a:latin typeface="Calibri" panose="020F0502020204030204" pitchFamily="34" charset="0"/>
              </a:rPr>
              <a:t>Concepts</a:t>
            </a:r>
            <a:endParaRPr lang="en-US" sz="2000" b="1" dirty="0">
              <a:latin typeface="Calibri" panose="020F0502020204030204" pitchFamily="34" charset="0"/>
            </a:endParaRPr>
          </a:p>
        </p:txBody>
      </p:sp>
      <p:sp>
        <p:nvSpPr>
          <p:cNvPr id="9" name="TextBox 8"/>
          <p:cNvSpPr txBox="1"/>
          <p:nvPr/>
        </p:nvSpPr>
        <p:spPr>
          <a:xfrm>
            <a:off x="2127928" y="5080337"/>
            <a:ext cx="1953886" cy="1015663"/>
          </a:xfrm>
          <a:prstGeom prst="rect">
            <a:avLst/>
          </a:prstGeom>
          <a:noFill/>
        </p:spPr>
        <p:txBody>
          <a:bodyPr wrap="square" rtlCol="0">
            <a:spAutoFit/>
          </a:bodyPr>
          <a:lstStyle/>
          <a:p>
            <a:pPr algn="ctr"/>
            <a:r>
              <a:rPr lang="da-DK" sz="2000" b="1" dirty="0">
                <a:latin typeface="Calibri" panose="020F0502020204030204" pitchFamily="34" charset="0"/>
              </a:rPr>
              <a:t>Volume 2:</a:t>
            </a:r>
            <a:br>
              <a:rPr lang="da-DK" sz="2000" b="1" dirty="0">
                <a:latin typeface="Calibri" panose="020F0502020204030204" pitchFamily="34" charset="0"/>
              </a:rPr>
            </a:br>
            <a:r>
              <a:rPr lang="da-DK" sz="2000" b="1" dirty="0">
                <a:latin typeface="Calibri" panose="020F0502020204030204" pitchFamily="34" charset="0"/>
              </a:rPr>
              <a:t>Uninterrupted Flow</a:t>
            </a:r>
            <a:endParaRPr lang="en-US" sz="2000" b="1" dirty="0">
              <a:latin typeface="Calibri" panose="020F0502020204030204" pitchFamily="34" charset="0"/>
            </a:endParaRPr>
          </a:p>
        </p:txBody>
      </p:sp>
      <p:sp>
        <p:nvSpPr>
          <p:cNvPr id="10" name="TextBox 9"/>
          <p:cNvSpPr txBox="1"/>
          <p:nvPr/>
        </p:nvSpPr>
        <p:spPr>
          <a:xfrm>
            <a:off x="4157665" y="5062672"/>
            <a:ext cx="1953886" cy="1015663"/>
          </a:xfrm>
          <a:prstGeom prst="rect">
            <a:avLst/>
          </a:prstGeom>
          <a:noFill/>
        </p:spPr>
        <p:txBody>
          <a:bodyPr wrap="square" rtlCol="0">
            <a:spAutoFit/>
          </a:bodyPr>
          <a:lstStyle/>
          <a:p>
            <a:pPr algn="ctr"/>
            <a:r>
              <a:rPr lang="da-DK" sz="2000" b="1" dirty="0">
                <a:latin typeface="Calibri" panose="020F0502020204030204" pitchFamily="34" charset="0"/>
              </a:rPr>
              <a:t>Volume 3:</a:t>
            </a:r>
            <a:br>
              <a:rPr lang="da-DK" sz="2000" b="1" dirty="0">
                <a:latin typeface="Calibri" panose="020F0502020204030204" pitchFamily="34" charset="0"/>
              </a:rPr>
            </a:br>
            <a:r>
              <a:rPr lang="da-DK" sz="2000" b="1" dirty="0">
                <a:latin typeface="Calibri" panose="020F0502020204030204" pitchFamily="34" charset="0"/>
              </a:rPr>
              <a:t>Interrupted Flow</a:t>
            </a:r>
            <a:endParaRPr lang="en-US" sz="2000" b="1" dirty="0">
              <a:latin typeface="Calibri" panose="020F0502020204030204" pitchFamily="34" charset="0"/>
            </a:endParaRPr>
          </a:p>
        </p:txBody>
      </p:sp>
      <p:pic>
        <p:nvPicPr>
          <p:cNvPr id="11"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633" r="15120"/>
          <a:stretch/>
        </p:blipFill>
        <p:spPr bwMode="auto">
          <a:xfrm>
            <a:off x="6296378" y="2665003"/>
            <a:ext cx="2642485" cy="2111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296378" y="1956737"/>
            <a:ext cx="2642485" cy="461665"/>
          </a:xfrm>
          <a:prstGeom prst="rect">
            <a:avLst/>
          </a:prstGeom>
          <a:solidFill>
            <a:srgbClr val="0070C0"/>
          </a:solidFill>
        </p:spPr>
        <p:txBody>
          <a:bodyPr wrap="square" rtlCol="0">
            <a:spAutoFit/>
          </a:bodyPr>
          <a:lstStyle/>
          <a:p>
            <a:pPr algn="ctr"/>
            <a:r>
              <a:rPr lang="da-DK" sz="2400" b="1" dirty="0">
                <a:solidFill>
                  <a:schemeClr val="bg1"/>
                </a:solidFill>
                <a:latin typeface="Calibri" panose="020F0502020204030204" pitchFamily="34" charset="0"/>
              </a:rPr>
              <a:t>Online</a:t>
            </a:r>
            <a:endParaRPr lang="en-US" sz="2400" b="1" dirty="0">
              <a:solidFill>
                <a:schemeClr val="bg1"/>
              </a:solidFill>
              <a:latin typeface="Calibri" panose="020F0502020204030204" pitchFamily="34" charset="0"/>
            </a:endParaRPr>
          </a:p>
        </p:txBody>
      </p:sp>
      <p:sp>
        <p:nvSpPr>
          <p:cNvPr id="13" name="TextBox 12"/>
          <p:cNvSpPr txBox="1"/>
          <p:nvPr/>
        </p:nvSpPr>
        <p:spPr>
          <a:xfrm>
            <a:off x="6640677" y="5063680"/>
            <a:ext cx="1953886" cy="1015663"/>
          </a:xfrm>
          <a:prstGeom prst="rect">
            <a:avLst/>
          </a:prstGeom>
          <a:noFill/>
        </p:spPr>
        <p:txBody>
          <a:bodyPr wrap="square" rtlCol="0">
            <a:spAutoFit/>
          </a:bodyPr>
          <a:lstStyle/>
          <a:p>
            <a:pPr algn="ctr"/>
            <a:r>
              <a:rPr lang="da-DK" sz="2000" b="1" dirty="0">
                <a:latin typeface="Calibri" panose="020F0502020204030204" pitchFamily="34" charset="0"/>
              </a:rPr>
              <a:t>Volume 4:</a:t>
            </a:r>
            <a:br>
              <a:rPr lang="da-DK" sz="2000" b="1" dirty="0">
                <a:latin typeface="Calibri" panose="020F0502020204030204" pitchFamily="34" charset="0"/>
              </a:rPr>
            </a:br>
            <a:r>
              <a:rPr lang="da-DK" sz="2000" b="1" dirty="0">
                <a:latin typeface="Calibri" panose="020F0502020204030204" pitchFamily="34" charset="0"/>
              </a:rPr>
              <a:t>Applications Guide</a:t>
            </a:r>
            <a:endParaRPr lang="en-US" sz="2000" b="1" dirty="0">
              <a:latin typeface="Calibri" panose="020F0502020204030204" pitchFamily="34" charset="0"/>
            </a:endParaRPr>
          </a:p>
        </p:txBody>
      </p:sp>
    </p:spTree>
    <p:extLst>
      <p:ext uri="{BB962C8B-B14F-4D97-AF65-F5344CB8AC3E}">
        <p14:creationId xmlns:p14="http://schemas.microsoft.com/office/powerpoint/2010/main" val="29828744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things first … Why even use the HCM?</a:t>
            </a:r>
          </a:p>
        </p:txBody>
      </p:sp>
      <p:sp>
        <p:nvSpPr>
          <p:cNvPr id="4" name="Text Placeholder 3"/>
          <p:cNvSpPr>
            <a:spLocks noGrp="1"/>
          </p:cNvSpPr>
          <p:nvPr>
            <p:ph type="body" sz="quarter" idx="19"/>
          </p:nvPr>
        </p:nvSpPr>
        <p:spPr/>
        <p:txBody>
          <a:bodyPr/>
          <a:lstStyle/>
          <a:p>
            <a:r>
              <a:rPr lang="en-US" dirty="0"/>
              <a:t>Simulation is more accurate and therefore better, right?</a:t>
            </a:r>
          </a:p>
          <a:p>
            <a:r>
              <a:rPr lang="en-US" dirty="0"/>
              <a:t>Methods in the HCM have become too complex.</a:t>
            </a:r>
          </a:p>
          <a:p>
            <a:r>
              <a:rPr lang="en-US" dirty="0"/>
              <a:t>Methods in the HCM are too limited.</a:t>
            </a:r>
          </a:p>
          <a:p>
            <a:r>
              <a:rPr lang="en-US" dirty="0"/>
              <a:t>The Manual has become too large – Who has time to read all of that?</a:t>
            </a:r>
          </a:p>
          <a:p>
            <a:endParaRPr lang="en-US" dirty="0"/>
          </a:p>
          <a:p>
            <a:endParaRPr lang="en-US" dirty="0"/>
          </a:p>
        </p:txBody>
      </p:sp>
    </p:spTree>
    <p:extLst>
      <p:ext uri="{BB962C8B-B14F-4D97-AF65-F5344CB8AC3E}">
        <p14:creationId xmlns:p14="http://schemas.microsoft.com/office/powerpoint/2010/main" val="29505759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92195"/>
            <a:ext cx="8229600" cy="1938992"/>
          </a:xfrm>
        </p:spPr>
        <p:txBody>
          <a:bodyPr/>
          <a:lstStyle/>
          <a:p>
            <a:r>
              <a:rPr lang="en-US" dirty="0"/>
              <a:t>Why we should be using the HCM (or using it more frequently)</a:t>
            </a:r>
          </a:p>
        </p:txBody>
      </p:sp>
      <p:sp>
        <p:nvSpPr>
          <p:cNvPr id="5" name="Text Placeholder 4"/>
          <p:cNvSpPr>
            <a:spLocks noGrp="1"/>
          </p:cNvSpPr>
          <p:nvPr>
            <p:ph type="body" sz="quarter" idx="19"/>
          </p:nvPr>
        </p:nvSpPr>
        <p:spPr>
          <a:xfrm>
            <a:off x="457200" y="2590800"/>
            <a:ext cx="8305800" cy="3657600"/>
          </a:xfrm>
        </p:spPr>
        <p:txBody>
          <a:bodyPr>
            <a:normAutofit lnSpcReduction="10000"/>
          </a:bodyPr>
          <a:lstStyle/>
          <a:p>
            <a:r>
              <a:rPr lang="en-US" dirty="0"/>
              <a:t>Justifiable results using methods developed through research</a:t>
            </a:r>
          </a:p>
          <a:p>
            <a:r>
              <a:rPr lang="en-US" dirty="0"/>
              <a:t>Range of applications – planning, preliminary engineering, design, operations, performance monitoring</a:t>
            </a:r>
          </a:p>
          <a:p>
            <a:r>
              <a:rPr lang="en-US" dirty="0"/>
              <a:t>Some things you cannot do (or do easily) using simulation</a:t>
            </a:r>
          </a:p>
        </p:txBody>
      </p:sp>
    </p:spTree>
    <p:extLst>
      <p:ext uri="{BB962C8B-B14F-4D97-AF65-F5344CB8AC3E}">
        <p14:creationId xmlns:p14="http://schemas.microsoft.com/office/powerpoint/2010/main" val="15454168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effectLst>
                  <a:outerShdw blurRad="38100" dist="38100" dir="2700000" algn="tl">
                    <a:srgbClr val="000000">
                      <a:alpha val="43137"/>
                    </a:srgbClr>
                  </a:outerShdw>
                </a:effectLst>
              </a:rPr>
              <a:t>HCM 6</a:t>
            </a:r>
            <a:r>
              <a:rPr lang="en-US" baseline="30000" dirty="0">
                <a:effectLst>
                  <a:outerShdw blurRad="38100" dist="38100" dir="2700000" algn="tl">
                    <a:srgbClr val="000000">
                      <a:alpha val="43137"/>
                    </a:srgbClr>
                  </a:outerShdw>
                </a:effectLst>
              </a:rPr>
              <a:t>th</a:t>
            </a:r>
            <a:r>
              <a:rPr lang="en-US" dirty="0">
                <a:effectLst>
                  <a:outerShdw blurRad="38100" dist="38100" dir="2700000" algn="tl">
                    <a:srgbClr val="000000">
                      <a:alpha val="43137"/>
                    </a:srgbClr>
                  </a:outerShdw>
                </a:effectLst>
              </a:rPr>
              <a:t> Edition Features</a:t>
            </a:r>
          </a:p>
        </p:txBody>
      </p:sp>
      <p:sp>
        <p:nvSpPr>
          <p:cNvPr id="5" name="Text Placeholder 4"/>
          <p:cNvSpPr>
            <a:spLocks noGrp="1"/>
          </p:cNvSpPr>
          <p:nvPr>
            <p:ph type="body" sz="quarter" idx="19"/>
          </p:nvPr>
        </p:nvSpPr>
        <p:spPr/>
        <p:txBody>
          <a:bodyPr>
            <a:normAutofit lnSpcReduction="10000"/>
          </a:bodyPr>
          <a:lstStyle/>
          <a:p>
            <a:r>
              <a:rPr lang="en-US" dirty="0"/>
              <a:t>Freeway Facilities Method</a:t>
            </a:r>
          </a:p>
          <a:p>
            <a:r>
              <a:rPr lang="en-US" dirty="0"/>
              <a:t>Reliability</a:t>
            </a:r>
          </a:p>
          <a:p>
            <a:r>
              <a:rPr lang="en-US" dirty="0"/>
              <a:t>Multimodal Analysis of Urban Streets</a:t>
            </a:r>
          </a:p>
          <a:p>
            <a:r>
              <a:rPr lang="en-US" dirty="0"/>
              <a:t>Managed Lanes/Active Traffic Demand Management (ATDM)</a:t>
            </a:r>
          </a:p>
          <a:p>
            <a:r>
              <a:rPr lang="en-US" dirty="0"/>
              <a:t>Work Zones</a:t>
            </a:r>
          </a:p>
          <a:p>
            <a:r>
              <a:rPr lang="en-US" dirty="0"/>
              <a:t>Planning &amp; Preliminary Engineering Applications Guide</a:t>
            </a:r>
          </a:p>
        </p:txBody>
      </p:sp>
    </p:spTree>
    <p:extLst>
      <p:ext uri="{BB962C8B-B14F-4D97-AF65-F5344CB8AC3E}">
        <p14:creationId xmlns:p14="http://schemas.microsoft.com/office/powerpoint/2010/main" val="32405547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707886"/>
          </a:xfrm>
        </p:spPr>
        <p:txBody>
          <a:bodyPr/>
          <a:lstStyle/>
          <a:p>
            <a:r>
              <a:rPr lang="en-US" dirty="0">
                <a:solidFill>
                  <a:srgbClr val="FFCC00"/>
                </a:solidFill>
              </a:rPr>
              <a:t>Freeway System Components</a:t>
            </a:r>
          </a:p>
        </p:txBody>
      </p:sp>
      <p:sp>
        <p:nvSpPr>
          <p:cNvPr id="3" name="Text Placeholder 2"/>
          <p:cNvSpPr>
            <a:spLocks noGrp="1"/>
          </p:cNvSpPr>
          <p:nvPr>
            <p:ph type="body" sz="quarter" idx="19"/>
          </p:nvPr>
        </p:nvSpPr>
        <p:spPr>
          <a:xfrm>
            <a:off x="457199" y="3657600"/>
            <a:ext cx="7848601" cy="2590800"/>
          </a:xfrm>
        </p:spPr>
        <p:txBody>
          <a:bodyPr>
            <a:normAutofit fontScale="92500" lnSpcReduction="20000"/>
          </a:bodyPr>
          <a:lstStyle/>
          <a:p>
            <a:r>
              <a:rPr lang="en-US" dirty="0"/>
              <a:t>Historically, these have been evaluated independently – Basic Freeway Segments, Weaving Sections, Ramp Merge/Diverge</a:t>
            </a:r>
          </a:p>
          <a:p>
            <a:r>
              <a:rPr lang="en-US" dirty="0"/>
              <a:t>Inability to account for impacts of one element on others</a:t>
            </a:r>
          </a:p>
          <a:p>
            <a:pPr marL="0" indent="0">
              <a:buNone/>
            </a:pPr>
            <a:endParaRPr lang="en-US" dirty="0"/>
          </a:p>
        </p:txBody>
      </p:sp>
      <p:grpSp>
        <p:nvGrpSpPr>
          <p:cNvPr id="6" name="Group 5"/>
          <p:cNvGrpSpPr/>
          <p:nvPr/>
        </p:nvGrpSpPr>
        <p:grpSpPr>
          <a:xfrm>
            <a:off x="685800" y="1341570"/>
            <a:ext cx="7772400" cy="1998658"/>
            <a:chOff x="685800" y="1341570"/>
            <a:chExt cx="7772400" cy="1998658"/>
          </a:xfrm>
        </p:grpSpPr>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26468" b="33410"/>
            <a:stretch/>
          </p:blipFill>
          <p:spPr>
            <a:xfrm>
              <a:off x="685800" y="1341570"/>
              <a:ext cx="7772400" cy="1998658"/>
            </a:xfrm>
            <a:prstGeom prst="rect">
              <a:avLst/>
            </a:prstGeom>
          </p:spPr>
        </p:pic>
        <p:sp>
          <p:nvSpPr>
            <p:cNvPr id="17" name="TextBox 16"/>
            <p:cNvSpPr txBox="1"/>
            <p:nvPr/>
          </p:nvSpPr>
          <p:spPr>
            <a:xfrm>
              <a:off x="2267513" y="1625649"/>
              <a:ext cx="397866" cy="215444"/>
            </a:xfrm>
            <a:prstGeom prst="rect">
              <a:avLst/>
            </a:prstGeom>
            <a:noFill/>
          </p:spPr>
          <p:txBody>
            <a:bodyPr wrap="none" rtlCol="0">
              <a:spAutoFit/>
            </a:bodyPr>
            <a:lstStyle/>
            <a:p>
              <a:pPr algn="ctr"/>
              <a:r>
                <a:rPr lang="en-US" sz="800" dirty="0">
                  <a:solidFill>
                    <a:prstClr val="black"/>
                  </a:solidFill>
                  <a:latin typeface="Calibri" panose="020F0502020204030204" pitchFamily="34" charset="0"/>
                </a:rPr>
                <a:t>Basic</a:t>
              </a:r>
            </a:p>
          </p:txBody>
        </p:sp>
        <p:sp>
          <p:nvSpPr>
            <p:cNvPr id="18" name="TextBox 17"/>
            <p:cNvSpPr txBox="1"/>
            <p:nvPr/>
          </p:nvSpPr>
          <p:spPr>
            <a:xfrm>
              <a:off x="1483419" y="1625649"/>
              <a:ext cx="316112" cy="215444"/>
            </a:xfrm>
            <a:prstGeom prst="rect">
              <a:avLst/>
            </a:prstGeom>
            <a:noFill/>
          </p:spPr>
          <p:txBody>
            <a:bodyPr wrap="none" rtlCol="0">
              <a:spAutoFit/>
            </a:bodyPr>
            <a:lstStyle/>
            <a:p>
              <a:pPr algn="ctr"/>
              <a:r>
                <a:rPr lang="en-US" sz="800" dirty="0">
                  <a:solidFill>
                    <a:prstClr val="black"/>
                  </a:solidFill>
                  <a:latin typeface="Calibri" panose="020F0502020204030204" pitchFamily="34" charset="0"/>
                </a:rPr>
                <a:t>Off</a:t>
              </a:r>
            </a:p>
          </p:txBody>
        </p:sp>
        <p:sp>
          <p:nvSpPr>
            <p:cNvPr id="19" name="TextBox 18"/>
            <p:cNvSpPr txBox="1"/>
            <p:nvPr/>
          </p:nvSpPr>
          <p:spPr>
            <a:xfrm>
              <a:off x="3035565" y="1625649"/>
              <a:ext cx="474809" cy="215444"/>
            </a:xfrm>
            <a:prstGeom prst="rect">
              <a:avLst/>
            </a:prstGeom>
            <a:noFill/>
          </p:spPr>
          <p:txBody>
            <a:bodyPr wrap="none" rtlCol="0">
              <a:spAutoFit/>
            </a:bodyPr>
            <a:lstStyle/>
            <a:p>
              <a:pPr algn="ctr"/>
              <a:r>
                <a:rPr lang="en-US" sz="800" dirty="0">
                  <a:solidFill>
                    <a:prstClr val="black"/>
                  </a:solidFill>
                  <a:latin typeface="Calibri" panose="020F0502020204030204" pitchFamily="34" charset="0"/>
                </a:rPr>
                <a:t>Weave</a:t>
              </a:r>
            </a:p>
          </p:txBody>
        </p:sp>
        <p:sp>
          <p:nvSpPr>
            <p:cNvPr id="20" name="TextBox 19"/>
            <p:cNvSpPr txBox="1"/>
            <p:nvPr/>
          </p:nvSpPr>
          <p:spPr>
            <a:xfrm>
              <a:off x="3872823" y="1625649"/>
              <a:ext cx="397866" cy="215444"/>
            </a:xfrm>
            <a:prstGeom prst="rect">
              <a:avLst/>
            </a:prstGeom>
            <a:noFill/>
          </p:spPr>
          <p:txBody>
            <a:bodyPr wrap="none" rtlCol="0">
              <a:spAutoFit/>
            </a:bodyPr>
            <a:lstStyle/>
            <a:p>
              <a:pPr algn="ctr"/>
              <a:r>
                <a:rPr lang="en-US" sz="800" dirty="0">
                  <a:solidFill>
                    <a:prstClr val="black"/>
                  </a:solidFill>
                  <a:latin typeface="Calibri" panose="020F0502020204030204" pitchFamily="34" charset="0"/>
                </a:rPr>
                <a:t>Basic</a:t>
              </a:r>
            </a:p>
          </p:txBody>
        </p:sp>
        <p:sp>
          <p:nvSpPr>
            <p:cNvPr id="21" name="TextBox 20"/>
            <p:cNvSpPr txBox="1"/>
            <p:nvPr/>
          </p:nvSpPr>
          <p:spPr>
            <a:xfrm>
              <a:off x="4740723" y="1625649"/>
              <a:ext cx="306494" cy="215444"/>
            </a:xfrm>
            <a:prstGeom prst="rect">
              <a:avLst/>
            </a:prstGeom>
            <a:noFill/>
          </p:spPr>
          <p:txBody>
            <a:bodyPr wrap="none" rtlCol="0">
              <a:spAutoFit/>
            </a:bodyPr>
            <a:lstStyle/>
            <a:p>
              <a:pPr algn="ctr"/>
              <a:r>
                <a:rPr lang="en-US" sz="800" dirty="0">
                  <a:solidFill>
                    <a:prstClr val="black"/>
                  </a:solidFill>
                  <a:latin typeface="Calibri" panose="020F0502020204030204" pitchFamily="34" charset="0"/>
                </a:rPr>
                <a:t>On</a:t>
              </a:r>
            </a:p>
          </p:txBody>
        </p:sp>
        <p:sp>
          <p:nvSpPr>
            <p:cNvPr id="22" name="TextBox 21"/>
            <p:cNvSpPr txBox="1"/>
            <p:nvPr/>
          </p:nvSpPr>
          <p:spPr>
            <a:xfrm>
              <a:off x="5550579" y="1625649"/>
              <a:ext cx="316112" cy="215444"/>
            </a:xfrm>
            <a:prstGeom prst="rect">
              <a:avLst/>
            </a:prstGeom>
            <a:noFill/>
          </p:spPr>
          <p:txBody>
            <a:bodyPr wrap="none" rtlCol="0">
              <a:spAutoFit/>
            </a:bodyPr>
            <a:lstStyle/>
            <a:p>
              <a:pPr algn="ctr"/>
              <a:r>
                <a:rPr lang="en-US" sz="800" dirty="0">
                  <a:solidFill>
                    <a:prstClr val="black"/>
                  </a:solidFill>
                  <a:latin typeface="Calibri" panose="020F0502020204030204" pitchFamily="34" charset="0"/>
                </a:rPr>
                <a:t>Off</a:t>
              </a:r>
            </a:p>
          </p:txBody>
        </p:sp>
        <p:sp>
          <p:nvSpPr>
            <p:cNvPr id="23" name="TextBox 22"/>
            <p:cNvSpPr txBox="1"/>
            <p:nvPr/>
          </p:nvSpPr>
          <p:spPr>
            <a:xfrm>
              <a:off x="6483238" y="1625649"/>
              <a:ext cx="397866" cy="215444"/>
            </a:xfrm>
            <a:prstGeom prst="rect">
              <a:avLst/>
            </a:prstGeom>
            <a:noFill/>
          </p:spPr>
          <p:txBody>
            <a:bodyPr wrap="none" rtlCol="0">
              <a:spAutoFit/>
            </a:bodyPr>
            <a:lstStyle/>
            <a:p>
              <a:pPr algn="ctr"/>
              <a:r>
                <a:rPr lang="en-US" sz="800" dirty="0">
                  <a:solidFill>
                    <a:prstClr val="black"/>
                  </a:solidFill>
                  <a:latin typeface="Calibri" panose="020F0502020204030204" pitchFamily="34" charset="0"/>
                </a:rPr>
                <a:t>Basic</a:t>
              </a:r>
            </a:p>
          </p:txBody>
        </p:sp>
        <p:sp>
          <p:nvSpPr>
            <p:cNvPr id="24" name="TextBox 23"/>
            <p:cNvSpPr txBox="1"/>
            <p:nvPr/>
          </p:nvSpPr>
          <p:spPr>
            <a:xfrm>
              <a:off x="7326327" y="1625649"/>
              <a:ext cx="306494" cy="215444"/>
            </a:xfrm>
            <a:prstGeom prst="rect">
              <a:avLst/>
            </a:prstGeom>
            <a:noFill/>
          </p:spPr>
          <p:txBody>
            <a:bodyPr wrap="none" rtlCol="0">
              <a:spAutoFit/>
            </a:bodyPr>
            <a:lstStyle/>
            <a:p>
              <a:pPr algn="ctr"/>
              <a:r>
                <a:rPr lang="en-US" sz="800" dirty="0">
                  <a:solidFill>
                    <a:prstClr val="black"/>
                  </a:solidFill>
                  <a:latin typeface="Calibri" panose="020F0502020204030204" pitchFamily="34" charset="0"/>
                </a:rPr>
                <a:t>On</a:t>
              </a:r>
            </a:p>
          </p:txBody>
        </p:sp>
      </p:grpSp>
    </p:spTree>
    <p:extLst>
      <p:ext uri="{BB962C8B-B14F-4D97-AF65-F5344CB8AC3E}">
        <p14:creationId xmlns:p14="http://schemas.microsoft.com/office/powerpoint/2010/main" val="4547281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Stantec">
  <a:themeElements>
    <a:clrScheme name="Stantec">
      <a:dk1>
        <a:sysClr val="windowText" lastClr="000000"/>
      </a:dk1>
      <a:lt1>
        <a:sysClr val="window" lastClr="FFFFFF"/>
      </a:lt1>
      <a:dk2>
        <a:srgbClr val="FF9B26"/>
      </a:dk2>
      <a:lt2>
        <a:srgbClr val="8B8376"/>
      </a:lt2>
      <a:accent1>
        <a:srgbClr val="FF9B26"/>
      </a:accent1>
      <a:accent2>
        <a:srgbClr val="D71923"/>
      </a:accent2>
      <a:accent3>
        <a:srgbClr val="FFC90E"/>
      </a:accent3>
      <a:accent4>
        <a:srgbClr val="00A8FF"/>
      </a:accent4>
      <a:accent5>
        <a:srgbClr val="75C000"/>
      </a:accent5>
      <a:accent6>
        <a:srgbClr val="8B8376"/>
      </a:accent6>
      <a:hlink>
        <a:srgbClr val="0000FF"/>
      </a:hlink>
      <a:folHlink>
        <a:srgbClr val="800080"/>
      </a:folHlink>
    </a:clrScheme>
    <a:fontScheme name="Stantec Fo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tec Black &amp; Red">
  <a:themeElements>
    <a:clrScheme name="Stantec">
      <a:dk1>
        <a:sysClr val="windowText" lastClr="000000"/>
      </a:dk1>
      <a:lt1>
        <a:sysClr val="window" lastClr="FFFFFF"/>
      </a:lt1>
      <a:dk2>
        <a:srgbClr val="FF9B26"/>
      </a:dk2>
      <a:lt2>
        <a:srgbClr val="8B8376"/>
      </a:lt2>
      <a:accent1>
        <a:srgbClr val="FF9B26"/>
      </a:accent1>
      <a:accent2>
        <a:srgbClr val="D71923"/>
      </a:accent2>
      <a:accent3>
        <a:srgbClr val="FFC90E"/>
      </a:accent3>
      <a:accent4>
        <a:srgbClr val="00A8FF"/>
      </a:accent4>
      <a:accent5>
        <a:srgbClr val="75C000"/>
      </a:accent5>
      <a:accent6>
        <a:srgbClr val="8B8376"/>
      </a:accent6>
      <a:hlink>
        <a:srgbClr val="0000FF"/>
      </a:hlink>
      <a:folHlink>
        <a:srgbClr val="800080"/>
      </a:folHlink>
    </a:clrScheme>
    <a:fontScheme name="Stantec">
      <a:majorFont>
        <a:latin typeface="Century Gothic"/>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0F30E28F43D84881B1E447717B93F8" ma:contentTypeVersion="7" ma:contentTypeDescription="Create a new document." ma:contentTypeScope="" ma:versionID="b748e49c15c57adbcf31b8296ec0e051">
  <xsd:schema xmlns:xsd="http://www.w3.org/2001/XMLSchema" xmlns:xs="http://www.w3.org/2001/XMLSchema" xmlns:p="http://schemas.microsoft.com/office/2006/metadata/properties" xmlns:ns2="b47a5aad-adfb-4dac-9d3f-47090e67d565" targetNamespace="http://schemas.microsoft.com/office/2006/metadata/properties" ma:root="true" ma:fieldsID="10e404f992e9072f4276d4f787b18ba3" ns2:_="">
    <xsd:import namespace="b47a5aad-adfb-4dac-9d3f-47090e67d565"/>
    <xsd:element name="properties">
      <xsd:complexType>
        <xsd:sequence>
          <xsd:element name="documentManagement">
            <xsd:complexType>
              <xsd:all>
                <xsd:element ref="ns2:Speakers" minOccurs="0"/>
                <xsd:element ref="ns2:Day" minOccurs="0"/>
                <xsd:element ref="ns2:Year" minOccurs="0"/>
                <xsd:element ref="ns2:Se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7a5aad-adfb-4dac-9d3f-47090e67d565" elementFormDefault="qualified">
    <xsd:import namespace="http://schemas.microsoft.com/office/2006/documentManagement/types"/>
    <xsd:import namespace="http://schemas.microsoft.com/office/infopath/2007/PartnerControls"/>
    <xsd:element name="Speakers" ma:index="4" nillable="true" ma:displayName="Speakers" ma:internalName="Speakers" ma:readOnly="false">
      <xsd:simpleType>
        <xsd:restriction base="dms:Note">
          <xsd:maxLength value="255"/>
        </xsd:restriction>
      </xsd:simpleType>
    </xsd:element>
    <xsd:element name="Day" ma:index="5" nillable="true" ma:displayName="Day" ma:internalName="Day" ma:readOnly="false">
      <xsd:simpleType>
        <xsd:restriction base="dms:Text">
          <xsd:maxLength value="255"/>
        </xsd:restriction>
      </xsd:simpleType>
    </xsd:element>
    <xsd:element name="Year" ma:index="6" nillable="true" ma:displayName="Year" ma:internalName="Year" ma:readOnly="false">
      <xsd:simpleType>
        <xsd:restriction base="dms:Text">
          <xsd:maxLength value="255"/>
        </xsd:restriction>
      </xsd:simpleType>
    </xsd:element>
    <xsd:element name="Section" ma:index="7" nillable="true" ma:displayName="Section" ma:internalName="Section"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peakers xmlns="b47a5aad-adfb-4dac-9d3f-47090e67d565">Tom Creasey</Speakers>
    <Year xmlns="b47a5aad-adfb-4dac-9d3f-47090e67d565">2016</Year>
    <Section xmlns="b47a5aad-adfb-4dac-9d3f-47090e67d565">Planning</Section>
    <Day xmlns="b47a5aad-adfb-4dac-9d3f-47090e67d565">Wednesday</Day>
  </documentManagement>
</p:properties>
</file>

<file path=customXml/itemProps1.xml><?xml version="1.0" encoding="utf-8"?>
<ds:datastoreItem xmlns:ds="http://schemas.openxmlformats.org/officeDocument/2006/customXml" ds:itemID="{5641A100-053E-4D21-83A4-647A3A33C845}"/>
</file>

<file path=customXml/itemProps2.xml><?xml version="1.0" encoding="utf-8"?>
<ds:datastoreItem xmlns:ds="http://schemas.openxmlformats.org/officeDocument/2006/customXml" ds:itemID="{225686E1-137F-4AD1-8388-EDAA174986BD}"/>
</file>

<file path=customXml/itemProps3.xml><?xml version="1.0" encoding="utf-8"?>
<ds:datastoreItem xmlns:ds="http://schemas.openxmlformats.org/officeDocument/2006/customXml" ds:itemID="{BBDBA082-81CF-4BFB-A799-4ABD9384D649}"/>
</file>

<file path=docProps/app.xml><?xml version="1.0" encoding="utf-8"?>
<Properties xmlns="http://schemas.openxmlformats.org/officeDocument/2006/extended-properties" xmlns:vt="http://schemas.openxmlformats.org/officeDocument/2006/docPropsVTypes">
  <Template>presentation</Template>
  <TotalTime>417</TotalTime>
  <Words>2100</Words>
  <Application>Microsoft Office PowerPoint</Application>
  <PresentationFormat>On-screen Show (4:3)</PresentationFormat>
  <Paragraphs>475</Paragraphs>
  <Slides>35</Slides>
  <Notes>7</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46" baseType="lpstr">
      <vt:lpstr>Arial</vt:lpstr>
      <vt:lpstr>Calibri</vt:lpstr>
      <vt:lpstr>Century Gothic</vt:lpstr>
      <vt:lpstr>Ebrima</vt:lpstr>
      <vt:lpstr>Georgia</vt:lpstr>
      <vt:lpstr>ITC Avant Garde Pro Bk</vt:lpstr>
      <vt:lpstr>Symbol</vt:lpstr>
      <vt:lpstr>Times New Roman</vt:lpstr>
      <vt:lpstr>Stantec</vt:lpstr>
      <vt:lpstr>Stantec Black &amp; Red</vt:lpstr>
      <vt:lpstr>Slide</vt:lpstr>
      <vt:lpstr>PowerPoint Presentation</vt:lpstr>
      <vt:lpstr>We just published an update in 2010. Why another one?</vt:lpstr>
      <vt:lpstr>Highway Capacity Manual Sixth Edition</vt:lpstr>
      <vt:lpstr>Basis for the Name Change</vt:lpstr>
      <vt:lpstr>6th Edition Structure – Same as 2010 HCM</vt:lpstr>
      <vt:lpstr>First things first … Why even use the HCM?</vt:lpstr>
      <vt:lpstr>Why we should be using the HCM (or using it more frequently)</vt:lpstr>
      <vt:lpstr>HCM 6th Edition Features</vt:lpstr>
      <vt:lpstr>Freeway System Components</vt:lpstr>
      <vt:lpstr>Freeway Facilities Method</vt:lpstr>
      <vt:lpstr>Reliability</vt:lpstr>
      <vt:lpstr>More on Reliability</vt:lpstr>
      <vt:lpstr>Freeway Reliability Analysis</vt:lpstr>
      <vt:lpstr>Urban Streets Method</vt:lpstr>
      <vt:lpstr>Managed Lanes/Active Traffic and Demand Management (ATDM) Strategies</vt:lpstr>
      <vt:lpstr>Freeway Facilities Method Applied to Managed Lanes and Other ATDM Strategies</vt:lpstr>
      <vt:lpstr>Work Zones</vt:lpstr>
      <vt:lpstr>Planning and Preliminary Engineering Applications Guide to the HCM</vt:lpstr>
      <vt:lpstr>Purpose of the Guide</vt:lpstr>
      <vt:lpstr>Levels of Planning Analysis</vt:lpstr>
      <vt:lpstr>Relative Detail of HCM-Based Analysis Methods</vt:lpstr>
      <vt:lpstr>Focus of the Guide</vt:lpstr>
      <vt:lpstr>Guide’s Relationship to the Planning Process</vt:lpstr>
      <vt:lpstr>Areawide Transportation Planning Tasks Addressed in the Guide</vt:lpstr>
      <vt:lpstr>Screening and Scoping Tasks Addressed in the Guide</vt:lpstr>
      <vt:lpstr>Medium-Level Analysis Tasks Addressed in the Guide</vt:lpstr>
      <vt:lpstr>Working with Traffic Demand Data</vt:lpstr>
      <vt:lpstr>Daily Service Volume and Capacity Tables – Urban Streets</vt:lpstr>
      <vt:lpstr>PowerPoint Presentation</vt:lpstr>
      <vt:lpstr>Predicting Intersection Traffic Control</vt:lpstr>
      <vt:lpstr>Roadway System Monitoring</vt:lpstr>
      <vt:lpstr>Case Studies</vt:lpstr>
      <vt:lpstr>Case Studies (cont.)</vt:lpstr>
      <vt:lpstr>HCM vs. Simulation</vt:lpstr>
      <vt:lpstr>Thank you!</vt:lpstr>
    </vt:vector>
  </TitlesOfParts>
  <Company>Stantec Consulting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Creasey, Tom</dc:creator>
  <cp:lastModifiedBy>Creasey, Tom</cp:lastModifiedBy>
  <cp:revision>43</cp:revision>
  <cp:lastPrinted>2016-03-29T15:18:54Z</cp:lastPrinted>
  <dcterms:created xsi:type="dcterms:W3CDTF">2016-08-26T19:32:21Z</dcterms:created>
  <dcterms:modified xsi:type="dcterms:W3CDTF">2016-09-01T14:12:20Z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0x0101009E0F30E28F43D84881B1E447717B93F8</vt:lpwstr>
  </property>
</Properties>
</file>